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9" r:id="rId1"/>
  </p:sldMasterIdLst>
  <p:notesMasterIdLst>
    <p:notesMasterId r:id="rId57"/>
  </p:notesMasterIdLst>
  <p:handoutMasterIdLst>
    <p:handoutMasterId r:id="rId58"/>
  </p:handoutMasterIdLst>
  <p:sldIdLst>
    <p:sldId id="400" r:id="rId2"/>
    <p:sldId id="401" r:id="rId3"/>
    <p:sldId id="402" r:id="rId4"/>
    <p:sldId id="403" r:id="rId5"/>
    <p:sldId id="405" r:id="rId6"/>
    <p:sldId id="406" r:id="rId7"/>
    <p:sldId id="421" r:id="rId8"/>
    <p:sldId id="427" r:id="rId9"/>
    <p:sldId id="407" r:id="rId10"/>
    <p:sldId id="389" r:id="rId11"/>
    <p:sldId id="411" r:id="rId12"/>
    <p:sldId id="408" r:id="rId13"/>
    <p:sldId id="422" r:id="rId14"/>
    <p:sldId id="324" r:id="rId15"/>
    <p:sldId id="419" r:id="rId16"/>
    <p:sldId id="428" r:id="rId17"/>
    <p:sldId id="423" r:id="rId18"/>
    <p:sldId id="327" r:id="rId19"/>
    <p:sldId id="378" r:id="rId20"/>
    <p:sldId id="328" r:id="rId21"/>
    <p:sldId id="429" r:id="rId22"/>
    <p:sldId id="409" r:id="rId23"/>
    <p:sldId id="329" r:id="rId24"/>
    <p:sldId id="330" r:id="rId25"/>
    <p:sldId id="399" r:id="rId26"/>
    <p:sldId id="430" r:id="rId27"/>
    <p:sldId id="390" r:id="rId28"/>
    <p:sldId id="424" r:id="rId29"/>
    <p:sldId id="331" r:id="rId30"/>
    <p:sldId id="333" r:id="rId31"/>
    <p:sldId id="392" r:id="rId32"/>
    <p:sldId id="381" r:id="rId33"/>
    <p:sldId id="410" r:id="rId34"/>
    <p:sldId id="382" r:id="rId35"/>
    <p:sldId id="341" r:id="rId36"/>
    <p:sldId id="342" r:id="rId37"/>
    <p:sldId id="343" r:id="rId38"/>
    <p:sldId id="393" r:id="rId39"/>
    <p:sldId id="394" r:id="rId40"/>
    <p:sldId id="371" r:id="rId41"/>
    <p:sldId id="348" r:id="rId42"/>
    <p:sldId id="384" r:id="rId43"/>
    <p:sldId id="396" r:id="rId44"/>
    <p:sldId id="397" r:id="rId45"/>
    <p:sldId id="418" r:id="rId46"/>
    <p:sldId id="398" r:id="rId47"/>
    <p:sldId id="364" r:id="rId48"/>
    <p:sldId id="412" r:id="rId49"/>
    <p:sldId id="413" r:id="rId50"/>
    <p:sldId id="376" r:id="rId51"/>
    <p:sldId id="425" r:id="rId52"/>
    <p:sldId id="414" r:id="rId53"/>
    <p:sldId id="415" r:id="rId54"/>
    <p:sldId id="416" r:id="rId55"/>
    <p:sldId id="417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1AA"/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5" autoAdjust="0"/>
    <p:restoredTop sz="94660"/>
  </p:normalViewPr>
  <p:slideViewPr>
    <p:cSldViewPr>
      <p:cViewPr>
        <p:scale>
          <a:sx n="125" d="100"/>
          <a:sy n="125" d="100"/>
        </p:scale>
        <p:origin x="-888" y="-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69B46-8581-4908-8BB6-74284C15E7E8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241C855-6CE1-494A-B480-8897E0B78FCE}">
      <dgm:prSet/>
      <dgm:spPr/>
      <dgm:t>
        <a:bodyPr/>
        <a:lstStyle/>
        <a:p>
          <a:pPr rtl="0"/>
          <a:r>
            <a:rPr lang="en-US" smtClean="0"/>
            <a:t>Manual File Systems</a:t>
          </a:r>
          <a:endParaRPr lang="en-CA"/>
        </a:p>
      </dgm:t>
    </dgm:pt>
    <dgm:pt modelId="{911BEFC1-A0A8-4A2C-8F31-B1275B45FB59}" type="parTrans" cxnId="{FD04B199-0999-43F2-BE6E-FDC03A38EECD}">
      <dgm:prSet/>
      <dgm:spPr/>
      <dgm:t>
        <a:bodyPr/>
        <a:lstStyle/>
        <a:p>
          <a:endParaRPr lang="en-US"/>
        </a:p>
      </dgm:t>
    </dgm:pt>
    <dgm:pt modelId="{97054B1D-865D-48AE-B5EF-7F13B96EAD8C}" type="sibTrans" cxnId="{FD04B199-0999-43F2-BE6E-FDC03A38EECD}">
      <dgm:prSet/>
      <dgm:spPr/>
      <dgm:t>
        <a:bodyPr/>
        <a:lstStyle/>
        <a:p>
          <a:endParaRPr lang="en-US"/>
        </a:p>
      </dgm:t>
    </dgm:pt>
    <dgm:pt modelId="{E35CB5C2-6A04-4E20-A92C-86F818C29F7C}">
      <dgm:prSet/>
      <dgm:spPr/>
      <dgm:t>
        <a:bodyPr/>
        <a:lstStyle/>
        <a:p>
          <a:pPr rtl="0"/>
          <a:r>
            <a:rPr lang="en-CA" dirty="0" smtClean="0"/>
            <a:t>Accomplished through a system of file folders and filing cabinets</a:t>
          </a:r>
          <a:endParaRPr lang="en-CA" dirty="0"/>
        </a:p>
      </dgm:t>
    </dgm:pt>
    <dgm:pt modelId="{083F2EE1-EB03-4021-8C76-B0A1A8F78301}" type="parTrans" cxnId="{761C0011-5277-4995-B587-84C672D4F254}">
      <dgm:prSet/>
      <dgm:spPr/>
      <dgm:t>
        <a:bodyPr/>
        <a:lstStyle/>
        <a:p>
          <a:endParaRPr lang="en-US"/>
        </a:p>
      </dgm:t>
    </dgm:pt>
    <dgm:pt modelId="{0B0ECC4E-6BD1-41F0-BAF6-56BC9AEA0BEC}" type="sibTrans" cxnId="{761C0011-5277-4995-B587-84C672D4F254}">
      <dgm:prSet/>
      <dgm:spPr/>
      <dgm:t>
        <a:bodyPr/>
        <a:lstStyle/>
        <a:p>
          <a:endParaRPr lang="en-US"/>
        </a:p>
      </dgm:t>
    </dgm:pt>
    <dgm:pt modelId="{38E2E731-8616-4C35-BD90-A6053A427059}">
      <dgm:prSet/>
      <dgm:spPr/>
      <dgm:t>
        <a:bodyPr/>
        <a:lstStyle/>
        <a:p>
          <a:pPr rtl="0"/>
          <a:r>
            <a:rPr lang="en-US" smtClean="0"/>
            <a:t>Computerized File Systems</a:t>
          </a:r>
          <a:endParaRPr lang="en-CA"/>
        </a:p>
      </dgm:t>
    </dgm:pt>
    <dgm:pt modelId="{70D535E7-E86C-43F6-879F-8074D7FC957B}" type="parTrans" cxnId="{B2FB2321-22C4-4B1C-B827-D781CA8CD92C}">
      <dgm:prSet/>
      <dgm:spPr/>
      <dgm:t>
        <a:bodyPr/>
        <a:lstStyle/>
        <a:p>
          <a:endParaRPr lang="en-US"/>
        </a:p>
      </dgm:t>
    </dgm:pt>
    <dgm:pt modelId="{A8EFB906-7EBF-4439-879D-2F83B3864E3B}" type="sibTrans" cxnId="{B2FB2321-22C4-4B1C-B827-D781CA8CD92C}">
      <dgm:prSet/>
      <dgm:spPr/>
      <dgm:t>
        <a:bodyPr/>
        <a:lstStyle/>
        <a:p>
          <a:endParaRPr lang="en-US"/>
        </a:p>
      </dgm:t>
    </dgm:pt>
    <dgm:pt modelId="{129925E4-F026-4146-BFD2-862BA02A5274}">
      <dgm:prSet/>
      <dgm:spPr/>
      <dgm:t>
        <a:bodyPr/>
        <a:lstStyle/>
        <a:p>
          <a:pPr rtl="0"/>
          <a:r>
            <a:rPr lang="en-US" b="1" dirty="0" smtClean="0"/>
            <a:t>Data processing (DP) specialist</a:t>
          </a:r>
          <a:r>
            <a:rPr lang="en-US" dirty="0" smtClean="0"/>
            <a:t>: </a:t>
          </a:r>
          <a:r>
            <a:rPr lang="en-CA" dirty="0" smtClean="0"/>
            <a:t>Created a computer-based system that would track data and produce required reports</a:t>
          </a:r>
          <a:endParaRPr lang="en-CA" dirty="0"/>
        </a:p>
      </dgm:t>
    </dgm:pt>
    <dgm:pt modelId="{792D0476-06DB-4A0C-8F01-A60E744A15D5}" type="parTrans" cxnId="{058C0757-45C5-44F2-B109-64EF57438F0F}">
      <dgm:prSet/>
      <dgm:spPr/>
      <dgm:t>
        <a:bodyPr/>
        <a:lstStyle/>
        <a:p>
          <a:endParaRPr lang="en-US"/>
        </a:p>
      </dgm:t>
    </dgm:pt>
    <dgm:pt modelId="{B9446754-E224-4A3B-A924-391CC9039A5B}" type="sibTrans" cxnId="{058C0757-45C5-44F2-B109-64EF57438F0F}">
      <dgm:prSet/>
      <dgm:spPr/>
      <dgm:t>
        <a:bodyPr/>
        <a:lstStyle/>
        <a:p>
          <a:endParaRPr lang="en-US"/>
        </a:p>
      </dgm:t>
    </dgm:pt>
    <dgm:pt modelId="{AD4141C4-DAE9-4EF8-9285-7915476FAA05}">
      <dgm:prSet/>
      <dgm:spPr/>
      <dgm:t>
        <a:bodyPr/>
        <a:lstStyle/>
        <a:p>
          <a:pPr rtl="0"/>
          <a:r>
            <a:rPr lang="en-US" smtClean="0"/>
            <a:t>File System Redux: Modern End-User Productivity Tools </a:t>
          </a:r>
          <a:endParaRPr lang="en-CA"/>
        </a:p>
      </dgm:t>
    </dgm:pt>
    <dgm:pt modelId="{8121DEE8-4A9A-4C2A-8C5A-75424E74F32F}" type="parTrans" cxnId="{2A07D53C-D6A6-4333-A4CF-0080C8FA5165}">
      <dgm:prSet/>
      <dgm:spPr/>
      <dgm:t>
        <a:bodyPr/>
        <a:lstStyle/>
        <a:p>
          <a:endParaRPr lang="en-US"/>
        </a:p>
      </dgm:t>
    </dgm:pt>
    <dgm:pt modelId="{08CF1D8A-25C1-45AB-8971-47CE135A5586}" type="sibTrans" cxnId="{2A07D53C-D6A6-4333-A4CF-0080C8FA5165}">
      <dgm:prSet/>
      <dgm:spPr/>
      <dgm:t>
        <a:bodyPr/>
        <a:lstStyle/>
        <a:p>
          <a:endParaRPr lang="en-US"/>
        </a:p>
      </dgm:t>
    </dgm:pt>
    <dgm:pt modelId="{F7B67030-BDB3-47EC-B3A0-70E4BC635EE1}">
      <dgm:prSet/>
      <dgm:spPr/>
      <dgm:t>
        <a:bodyPr/>
        <a:lstStyle/>
        <a:p>
          <a:pPr rtl="0"/>
          <a:r>
            <a:rPr lang="en-US" smtClean="0"/>
            <a:t>Includes </a:t>
          </a:r>
          <a:r>
            <a:rPr lang="en-CA" smtClean="0"/>
            <a:t>spreadsheet programs such as Microsoft Excel</a:t>
          </a:r>
          <a:endParaRPr lang="en-CA"/>
        </a:p>
      </dgm:t>
    </dgm:pt>
    <dgm:pt modelId="{37BA4B48-39B4-4D1F-8839-2DBA11B54B36}" type="parTrans" cxnId="{F19B1FCC-C7DF-4F03-8BD0-620E58B44BF7}">
      <dgm:prSet/>
      <dgm:spPr/>
      <dgm:t>
        <a:bodyPr/>
        <a:lstStyle/>
        <a:p>
          <a:endParaRPr lang="en-US"/>
        </a:p>
      </dgm:t>
    </dgm:pt>
    <dgm:pt modelId="{D48C420A-1947-4209-BD08-BE3A42790405}" type="sibTrans" cxnId="{F19B1FCC-C7DF-4F03-8BD0-620E58B44BF7}">
      <dgm:prSet/>
      <dgm:spPr/>
      <dgm:t>
        <a:bodyPr/>
        <a:lstStyle/>
        <a:p>
          <a:endParaRPr lang="en-US"/>
        </a:p>
      </dgm:t>
    </dgm:pt>
    <dgm:pt modelId="{36D5EFA0-A46F-47C5-ACE7-6B8F7D856809}" type="pres">
      <dgm:prSet presAssocID="{33669B46-8581-4908-8BB6-74284C15E7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369DE2-35CC-41AB-B265-3229773F9580}" type="pres">
      <dgm:prSet presAssocID="{AD4141C4-DAE9-4EF8-9285-7915476FAA05}" presName="boxAndChildren" presStyleCnt="0"/>
      <dgm:spPr/>
      <dgm:t>
        <a:bodyPr/>
        <a:lstStyle/>
        <a:p>
          <a:endParaRPr lang="en-US"/>
        </a:p>
      </dgm:t>
    </dgm:pt>
    <dgm:pt modelId="{861E5E25-4F5D-4279-8A40-A72E5130953A}" type="pres">
      <dgm:prSet presAssocID="{AD4141C4-DAE9-4EF8-9285-7915476FAA05}" presName="parentTextBox" presStyleLbl="node1" presStyleIdx="0" presStyleCnt="3"/>
      <dgm:spPr/>
      <dgm:t>
        <a:bodyPr/>
        <a:lstStyle/>
        <a:p>
          <a:endParaRPr lang="en-US"/>
        </a:p>
      </dgm:t>
    </dgm:pt>
    <dgm:pt modelId="{3A7967EB-F850-420E-83F0-0ED0EB35030D}" type="pres">
      <dgm:prSet presAssocID="{AD4141C4-DAE9-4EF8-9285-7915476FAA05}" presName="entireBox" presStyleLbl="node1" presStyleIdx="0" presStyleCnt="3"/>
      <dgm:spPr/>
      <dgm:t>
        <a:bodyPr/>
        <a:lstStyle/>
        <a:p>
          <a:endParaRPr lang="en-US"/>
        </a:p>
      </dgm:t>
    </dgm:pt>
    <dgm:pt modelId="{33B2E0C6-0414-449E-B4A5-935D027A09C7}" type="pres">
      <dgm:prSet presAssocID="{AD4141C4-DAE9-4EF8-9285-7915476FAA05}" presName="descendantBox" presStyleCnt="0"/>
      <dgm:spPr/>
      <dgm:t>
        <a:bodyPr/>
        <a:lstStyle/>
        <a:p>
          <a:endParaRPr lang="en-US"/>
        </a:p>
      </dgm:t>
    </dgm:pt>
    <dgm:pt modelId="{72BA0602-0EDA-4ED1-8915-A7433C7D4E4B}" type="pres">
      <dgm:prSet presAssocID="{F7B67030-BDB3-47EC-B3A0-70E4BC635EE1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6CACF-97B9-4776-ADAC-E21D0F0D55AC}" type="pres">
      <dgm:prSet presAssocID="{A8EFB906-7EBF-4439-879D-2F83B3864E3B}" presName="sp" presStyleCnt="0"/>
      <dgm:spPr/>
      <dgm:t>
        <a:bodyPr/>
        <a:lstStyle/>
        <a:p>
          <a:endParaRPr lang="en-US"/>
        </a:p>
      </dgm:t>
    </dgm:pt>
    <dgm:pt modelId="{025CC1DD-C676-4C30-B3EE-2E79C8361059}" type="pres">
      <dgm:prSet presAssocID="{38E2E731-8616-4C35-BD90-A6053A427059}" presName="arrowAndChildren" presStyleCnt="0"/>
      <dgm:spPr/>
      <dgm:t>
        <a:bodyPr/>
        <a:lstStyle/>
        <a:p>
          <a:endParaRPr lang="en-US"/>
        </a:p>
      </dgm:t>
    </dgm:pt>
    <dgm:pt modelId="{19CE9AA5-8CB6-4C59-9F7F-EB4FE4881110}" type="pres">
      <dgm:prSet presAssocID="{38E2E731-8616-4C35-BD90-A6053A427059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8C82CCEF-8287-4F59-9206-F89DC412D666}" type="pres">
      <dgm:prSet presAssocID="{38E2E731-8616-4C35-BD90-A6053A427059}" presName="arrow" presStyleLbl="node1" presStyleIdx="1" presStyleCnt="3"/>
      <dgm:spPr/>
      <dgm:t>
        <a:bodyPr/>
        <a:lstStyle/>
        <a:p>
          <a:endParaRPr lang="en-US"/>
        </a:p>
      </dgm:t>
    </dgm:pt>
    <dgm:pt modelId="{9A1867E2-166C-4CAB-A389-85F66C31F645}" type="pres">
      <dgm:prSet presAssocID="{38E2E731-8616-4C35-BD90-A6053A427059}" presName="descendantArrow" presStyleCnt="0"/>
      <dgm:spPr/>
      <dgm:t>
        <a:bodyPr/>
        <a:lstStyle/>
        <a:p>
          <a:endParaRPr lang="en-US"/>
        </a:p>
      </dgm:t>
    </dgm:pt>
    <dgm:pt modelId="{F056D08D-82DC-48A4-80AC-2E8D8D60D3B5}" type="pres">
      <dgm:prSet presAssocID="{129925E4-F026-4146-BFD2-862BA02A5274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B9C23-BFC9-4DB1-A329-B7AC64D596E3}" type="pres">
      <dgm:prSet presAssocID="{97054B1D-865D-48AE-B5EF-7F13B96EAD8C}" presName="sp" presStyleCnt="0"/>
      <dgm:spPr/>
      <dgm:t>
        <a:bodyPr/>
        <a:lstStyle/>
        <a:p>
          <a:endParaRPr lang="en-US"/>
        </a:p>
      </dgm:t>
    </dgm:pt>
    <dgm:pt modelId="{E737E149-6D5C-45C2-9E03-CA40B195508F}" type="pres">
      <dgm:prSet presAssocID="{0241C855-6CE1-494A-B480-8897E0B78FCE}" presName="arrowAndChildren" presStyleCnt="0"/>
      <dgm:spPr/>
      <dgm:t>
        <a:bodyPr/>
        <a:lstStyle/>
        <a:p>
          <a:endParaRPr lang="en-US"/>
        </a:p>
      </dgm:t>
    </dgm:pt>
    <dgm:pt modelId="{71918899-6F63-4EE4-91D4-B80446E4EE85}" type="pres">
      <dgm:prSet presAssocID="{0241C855-6CE1-494A-B480-8897E0B78FC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02B6564-8973-4585-9A6E-FC0242DE274A}" type="pres">
      <dgm:prSet presAssocID="{0241C855-6CE1-494A-B480-8897E0B78FCE}" presName="arrow" presStyleLbl="node1" presStyleIdx="2" presStyleCnt="3"/>
      <dgm:spPr/>
      <dgm:t>
        <a:bodyPr/>
        <a:lstStyle/>
        <a:p>
          <a:endParaRPr lang="en-US"/>
        </a:p>
      </dgm:t>
    </dgm:pt>
    <dgm:pt modelId="{8FB70510-7FD0-449F-863D-2C01D7766DD1}" type="pres">
      <dgm:prSet presAssocID="{0241C855-6CE1-494A-B480-8897E0B78FCE}" presName="descendantArrow" presStyleCnt="0"/>
      <dgm:spPr/>
      <dgm:t>
        <a:bodyPr/>
        <a:lstStyle/>
        <a:p>
          <a:endParaRPr lang="en-US"/>
        </a:p>
      </dgm:t>
    </dgm:pt>
    <dgm:pt modelId="{C4E80382-58C0-4FAA-AAB1-91945958B6DA}" type="pres">
      <dgm:prSet presAssocID="{E35CB5C2-6A04-4E20-A92C-86F818C29F7C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1C0011-5277-4995-B587-84C672D4F254}" srcId="{0241C855-6CE1-494A-B480-8897E0B78FCE}" destId="{E35CB5C2-6A04-4E20-A92C-86F818C29F7C}" srcOrd="0" destOrd="0" parTransId="{083F2EE1-EB03-4021-8C76-B0A1A8F78301}" sibTransId="{0B0ECC4E-6BD1-41F0-BAF6-56BC9AEA0BEC}"/>
    <dgm:cxn modelId="{1EFFD6D5-CFB4-4464-8AF4-918DA727C1A5}" type="presOf" srcId="{E35CB5C2-6A04-4E20-A92C-86F818C29F7C}" destId="{C4E80382-58C0-4FAA-AAB1-91945958B6DA}" srcOrd="0" destOrd="0" presId="urn:microsoft.com/office/officeart/2005/8/layout/process4"/>
    <dgm:cxn modelId="{8D62AE94-E32E-4AB3-9E3F-ECABF13CE15B}" type="presOf" srcId="{38E2E731-8616-4C35-BD90-A6053A427059}" destId="{19CE9AA5-8CB6-4C59-9F7F-EB4FE4881110}" srcOrd="0" destOrd="0" presId="urn:microsoft.com/office/officeart/2005/8/layout/process4"/>
    <dgm:cxn modelId="{B11B09DD-4192-4565-BE34-CD5019737A53}" type="presOf" srcId="{129925E4-F026-4146-BFD2-862BA02A5274}" destId="{F056D08D-82DC-48A4-80AC-2E8D8D60D3B5}" srcOrd="0" destOrd="0" presId="urn:microsoft.com/office/officeart/2005/8/layout/process4"/>
    <dgm:cxn modelId="{7479B1FC-AD43-4696-AAB9-45FA530A4357}" type="presOf" srcId="{0241C855-6CE1-494A-B480-8897E0B78FCE}" destId="{71918899-6F63-4EE4-91D4-B80446E4EE85}" srcOrd="0" destOrd="0" presId="urn:microsoft.com/office/officeart/2005/8/layout/process4"/>
    <dgm:cxn modelId="{2A07D53C-D6A6-4333-A4CF-0080C8FA5165}" srcId="{33669B46-8581-4908-8BB6-74284C15E7E8}" destId="{AD4141C4-DAE9-4EF8-9285-7915476FAA05}" srcOrd="2" destOrd="0" parTransId="{8121DEE8-4A9A-4C2A-8C5A-75424E74F32F}" sibTransId="{08CF1D8A-25C1-45AB-8971-47CE135A5586}"/>
    <dgm:cxn modelId="{B2FB2321-22C4-4B1C-B827-D781CA8CD92C}" srcId="{33669B46-8581-4908-8BB6-74284C15E7E8}" destId="{38E2E731-8616-4C35-BD90-A6053A427059}" srcOrd="1" destOrd="0" parTransId="{70D535E7-E86C-43F6-879F-8074D7FC957B}" sibTransId="{A8EFB906-7EBF-4439-879D-2F83B3864E3B}"/>
    <dgm:cxn modelId="{81D8AC65-7B01-4D35-8E3B-6BC6B736FC86}" type="presOf" srcId="{33669B46-8581-4908-8BB6-74284C15E7E8}" destId="{36D5EFA0-A46F-47C5-ACE7-6B8F7D856809}" srcOrd="0" destOrd="0" presId="urn:microsoft.com/office/officeart/2005/8/layout/process4"/>
    <dgm:cxn modelId="{AC687A15-909D-4C46-A7D7-63C404200BCA}" type="presOf" srcId="{AD4141C4-DAE9-4EF8-9285-7915476FAA05}" destId="{3A7967EB-F850-420E-83F0-0ED0EB35030D}" srcOrd="1" destOrd="0" presId="urn:microsoft.com/office/officeart/2005/8/layout/process4"/>
    <dgm:cxn modelId="{4E3C63DA-18D2-4496-A64C-B667EC5FD699}" type="presOf" srcId="{0241C855-6CE1-494A-B480-8897E0B78FCE}" destId="{102B6564-8973-4585-9A6E-FC0242DE274A}" srcOrd="1" destOrd="0" presId="urn:microsoft.com/office/officeart/2005/8/layout/process4"/>
    <dgm:cxn modelId="{D0597F51-526E-43D7-9686-FCDFA62F50DF}" type="presOf" srcId="{38E2E731-8616-4C35-BD90-A6053A427059}" destId="{8C82CCEF-8287-4F59-9206-F89DC412D666}" srcOrd="1" destOrd="0" presId="urn:microsoft.com/office/officeart/2005/8/layout/process4"/>
    <dgm:cxn modelId="{FD04B199-0999-43F2-BE6E-FDC03A38EECD}" srcId="{33669B46-8581-4908-8BB6-74284C15E7E8}" destId="{0241C855-6CE1-494A-B480-8897E0B78FCE}" srcOrd="0" destOrd="0" parTransId="{911BEFC1-A0A8-4A2C-8F31-B1275B45FB59}" sibTransId="{97054B1D-865D-48AE-B5EF-7F13B96EAD8C}"/>
    <dgm:cxn modelId="{BB8ABF18-0F8A-484D-8882-9CAEA9B8D458}" type="presOf" srcId="{F7B67030-BDB3-47EC-B3A0-70E4BC635EE1}" destId="{72BA0602-0EDA-4ED1-8915-A7433C7D4E4B}" srcOrd="0" destOrd="0" presId="urn:microsoft.com/office/officeart/2005/8/layout/process4"/>
    <dgm:cxn modelId="{EE4FC780-F9CD-4052-B76A-2DC88B18F78B}" type="presOf" srcId="{AD4141C4-DAE9-4EF8-9285-7915476FAA05}" destId="{861E5E25-4F5D-4279-8A40-A72E5130953A}" srcOrd="0" destOrd="0" presId="urn:microsoft.com/office/officeart/2005/8/layout/process4"/>
    <dgm:cxn modelId="{058C0757-45C5-44F2-B109-64EF57438F0F}" srcId="{38E2E731-8616-4C35-BD90-A6053A427059}" destId="{129925E4-F026-4146-BFD2-862BA02A5274}" srcOrd="0" destOrd="0" parTransId="{792D0476-06DB-4A0C-8F01-A60E744A15D5}" sibTransId="{B9446754-E224-4A3B-A924-391CC9039A5B}"/>
    <dgm:cxn modelId="{F19B1FCC-C7DF-4F03-8BD0-620E58B44BF7}" srcId="{AD4141C4-DAE9-4EF8-9285-7915476FAA05}" destId="{F7B67030-BDB3-47EC-B3A0-70E4BC635EE1}" srcOrd="0" destOrd="0" parTransId="{37BA4B48-39B4-4D1F-8839-2DBA11B54B36}" sibTransId="{D48C420A-1947-4209-BD08-BE3A42790405}"/>
    <dgm:cxn modelId="{8C734A11-D8D5-4938-8E54-0DE4BE31346F}" type="presParOf" srcId="{36D5EFA0-A46F-47C5-ACE7-6B8F7D856809}" destId="{7D369DE2-35CC-41AB-B265-3229773F9580}" srcOrd="0" destOrd="0" presId="urn:microsoft.com/office/officeart/2005/8/layout/process4"/>
    <dgm:cxn modelId="{C939229B-18B5-40F2-A370-A6CA5FC38CBD}" type="presParOf" srcId="{7D369DE2-35CC-41AB-B265-3229773F9580}" destId="{861E5E25-4F5D-4279-8A40-A72E5130953A}" srcOrd="0" destOrd="0" presId="urn:microsoft.com/office/officeart/2005/8/layout/process4"/>
    <dgm:cxn modelId="{F577A5DB-48A5-4FC0-94AF-79B22AA30E59}" type="presParOf" srcId="{7D369DE2-35CC-41AB-B265-3229773F9580}" destId="{3A7967EB-F850-420E-83F0-0ED0EB35030D}" srcOrd="1" destOrd="0" presId="urn:microsoft.com/office/officeart/2005/8/layout/process4"/>
    <dgm:cxn modelId="{81629300-B29A-4454-83E4-B50B5ED4669D}" type="presParOf" srcId="{7D369DE2-35CC-41AB-B265-3229773F9580}" destId="{33B2E0C6-0414-449E-B4A5-935D027A09C7}" srcOrd="2" destOrd="0" presId="urn:microsoft.com/office/officeart/2005/8/layout/process4"/>
    <dgm:cxn modelId="{367DC4E6-75B0-46A0-AB2A-2C0FC1129729}" type="presParOf" srcId="{33B2E0C6-0414-449E-B4A5-935D027A09C7}" destId="{72BA0602-0EDA-4ED1-8915-A7433C7D4E4B}" srcOrd="0" destOrd="0" presId="urn:microsoft.com/office/officeart/2005/8/layout/process4"/>
    <dgm:cxn modelId="{E7FD974E-467B-4725-9197-B18B63965590}" type="presParOf" srcId="{36D5EFA0-A46F-47C5-ACE7-6B8F7D856809}" destId="{A096CACF-97B9-4776-ADAC-E21D0F0D55AC}" srcOrd="1" destOrd="0" presId="urn:microsoft.com/office/officeart/2005/8/layout/process4"/>
    <dgm:cxn modelId="{0AAC445C-257B-4773-B580-A500010E2256}" type="presParOf" srcId="{36D5EFA0-A46F-47C5-ACE7-6B8F7D856809}" destId="{025CC1DD-C676-4C30-B3EE-2E79C8361059}" srcOrd="2" destOrd="0" presId="urn:microsoft.com/office/officeart/2005/8/layout/process4"/>
    <dgm:cxn modelId="{2B885505-34C7-4B43-ABDD-BA5FF9E4046C}" type="presParOf" srcId="{025CC1DD-C676-4C30-B3EE-2E79C8361059}" destId="{19CE9AA5-8CB6-4C59-9F7F-EB4FE4881110}" srcOrd="0" destOrd="0" presId="urn:microsoft.com/office/officeart/2005/8/layout/process4"/>
    <dgm:cxn modelId="{3C2D5CAF-9153-4445-B21F-2D00F96593B5}" type="presParOf" srcId="{025CC1DD-C676-4C30-B3EE-2E79C8361059}" destId="{8C82CCEF-8287-4F59-9206-F89DC412D666}" srcOrd="1" destOrd="0" presId="urn:microsoft.com/office/officeart/2005/8/layout/process4"/>
    <dgm:cxn modelId="{087B0533-95F6-45E9-88D4-9CFF2EE04D54}" type="presParOf" srcId="{025CC1DD-C676-4C30-B3EE-2E79C8361059}" destId="{9A1867E2-166C-4CAB-A389-85F66C31F645}" srcOrd="2" destOrd="0" presId="urn:microsoft.com/office/officeart/2005/8/layout/process4"/>
    <dgm:cxn modelId="{BE7E2615-9BA1-45C2-A18A-B76B21F1BDF3}" type="presParOf" srcId="{9A1867E2-166C-4CAB-A389-85F66C31F645}" destId="{F056D08D-82DC-48A4-80AC-2E8D8D60D3B5}" srcOrd="0" destOrd="0" presId="urn:microsoft.com/office/officeart/2005/8/layout/process4"/>
    <dgm:cxn modelId="{B80A0216-DE5A-4E47-9FE4-4BF4312E7E49}" type="presParOf" srcId="{36D5EFA0-A46F-47C5-ACE7-6B8F7D856809}" destId="{862B9C23-BFC9-4DB1-A329-B7AC64D596E3}" srcOrd="3" destOrd="0" presId="urn:microsoft.com/office/officeart/2005/8/layout/process4"/>
    <dgm:cxn modelId="{5498C740-61D3-4311-8EF4-426BE20B4841}" type="presParOf" srcId="{36D5EFA0-A46F-47C5-ACE7-6B8F7D856809}" destId="{E737E149-6D5C-45C2-9E03-CA40B195508F}" srcOrd="4" destOrd="0" presId="urn:microsoft.com/office/officeart/2005/8/layout/process4"/>
    <dgm:cxn modelId="{79365051-A8B6-40D8-A695-28282AAADA59}" type="presParOf" srcId="{E737E149-6D5C-45C2-9E03-CA40B195508F}" destId="{71918899-6F63-4EE4-91D4-B80446E4EE85}" srcOrd="0" destOrd="0" presId="urn:microsoft.com/office/officeart/2005/8/layout/process4"/>
    <dgm:cxn modelId="{66DD4983-094F-43C4-A397-C749DB5B03D8}" type="presParOf" srcId="{E737E149-6D5C-45C2-9E03-CA40B195508F}" destId="{102B6564-8973-4585-9A6E-FC0242DE274A}" srcOrd="1" destOrd="0" presId="urn:microsoft.com/office/officeart/2005/8/layout/process4"/>
    <dgm:cxn modelId="{6B7ED06F-69AA-41BD-A138-41CED209BB86}" type="presParOf" srcId="{E737E149-6D5C-45C2-9E03-CA40B195508F}" destId="{8FB70510-7FD0-449F-863D-2C01D7766DD1}" srcOrd="2" destOrd="0" presId="urn:microsoft.com/office/officeart/2005/8/layout/process4"/>
    <dgm:cxn modelId="{7FE33EC2-9EE1-4516-B619-69FAC7F50FE7}" type="presParOf" srcId="{8FB70510-7FD0-449F-863D-2C01D7766DD1}" destId="{C4E80382-58C0-4FAA-AAB1-91945958B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74A2E5-E86C-458E-B619-7C59B6AA8541}" type="doc">
      <dgm:prSet loTypeId="urn:microsoft.com/office/officeart/2005/8/layout/list1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26194DA-C365-466F-8ED1-A1A027E20007}">
      <dgm:prSet phldrT="[Text]"/>
      <dgm:spPr/>
      <dgm:t>
        <a:bodyPr/>
        <a:lstStyle/>
        <a:p>
          <a:r>
            <a:rPr lang="en-US" dirty="0" smtClean="0"/>
            <a:t>Lengthy development times</a:t>
          </a:r>
          <a:endParaRPr lang="en-US" dirty="0"/>
        </a:p>
      </dgm:t>
    </dgm:pt>
    <dgm:pt modelId="{2E833176-BEDF-45B7-9F8A-0648F3312A9F}" type="parTrans" cxnId="{69E4C0DD-319A-4BE1-9B7F-D49FD575DE6F}">
      <dgm:prSet/>
      <dgm:spPr/>
      <dgm:t>
        <a:bodyPr/>
        <a:lstStyle/>
        <a:p>
          <a:endParaRPr lang="en-US"/>
        </a:p>
      </dgm:t>
    </dgm:pt>
    <dgm:pt modelId="{40B0B770-CE47-4E72-ADAE-A4F69007BA1E}" type="sibTrans" cxnId="{69E4C0DD-319A-4BE1-9B7F-D49FD575DE6F}">
      <dgm:prSet/>
      <dgm:spPr/>
      <dgm:t>
        <a:bodyPr/>
        <a:lstStyle/>
        <a:p>
          <a:endParaRPr lang="en-US"/>
        </a:p>
      </dgm:t>
    </dgm:pt>
    <dgm:pt modelId="{FF7F15AE-6752-4151-992E-3F41AE651DC4}">
      <dgm:prSet phldrT="[Text]"/>
      <dgm:spPr/>
      <dgm:t>
        <a:bodyPr/>
        <a:lstStyle/>
        <a:p>
          <a:r>
            <a:rPr lang="en-US" altLang="en-US" dirty="0" smtClean="0">
              <a:ea typeface="ＭＳ Ｐゴシック" charset="-128"/>
            </a:rPr>
            <a:t>Difficulty of getting quick answers</a:t>
          </a:r>
          <a:endParaRPr lang="en-US" dirty="0"/>
        </a:p>
      </dgm:t>
    </dgm:pt>
    <dgm:pt modelId="{901698D4-3AB0-4BC1-9E3E-30816E9EC7D0}" type="parTrans" cxnId="{652158CC-C165-4801-8EF2-5CCCBC533760}">
      <dgm:prSet/>
      <dgm:spPr/>
      <dgm:t>
        <a:bodyPr/>
        <a:lstStyle/>
        <a:p>
          <a:endParaRPr lang="en-US"/>
        </a:p>
      </dgm:t>
    </dgm:pt>
    <dgm:pt modelId="{DB877FF2-15EF-4232-9338-E469AFDC7306}" type="sibTrans" cxnId="{652158CC-C165-4801-8EF2-5CCCBC533760}">
      <dgm:prSet/>
      <dgm:spPr/>
      <dgm:t>
        <a:bodyPr/>
        <a:lstStyle/>
        <a:p>
          <a:endParaRPr lang="en-US"/>
        </a:p>
      </dgm:t>
    </dgm:pt>
    <dgm:pt modelId="{03C1B186-1D24-4B68-A511-5CF4B8B4BD90}">
      <dgm:prSet phldrT="[Text]"/>
      <dgm:spPr/>
      <dgm:t>
        <a:bodyPr/>
        <a:lstStyle/>
        <a:p>
          <a:r>
            <a:rPr lang="en-US" altLang="en-US" dirty="0" smtClean="0">
              <a:ea typeface="ＭＳ Ｐゴシック" charset="-128"/>
            </a:rPr>
            <a:t>Complex system administration</a:t>
          </a:r>
          <a:endParaRPr lang="en-US" dirty="0"/>
        </a:p>
      </dgm:t>
    </dgm:pt>
    <dgm:pt modelId="{ACBA1645-2D89-437F-8EFD-59112B21B419}" type="parTrans" cxnId="{E31F5EF3-C386-46F4-8EDD-98ECE209A08F}">
      <dgm:prSet/>
      <dgm:spPr/>
      <dgm:t>
        <a:bodyPr/>
        <a:lstStyle/>
        <a:p>
          <a:endParaRPr lang="en-US"/>
        </a:p>
      </dgm:t>
    </dgm:pt>
    <dgm:pt modelId="{E69CB3CE-FC31-4BAD-8670-B4AC7E6ADCEE}" type="sibTrans" cxnId="{E31F5EF3-C386-46F4-8EDD-98ECE209A08F}">
      <dgm:prSet/>
      <dgm:spPr/>
      <dgm:t>
        <a:bodyPr/>
        <a:lstStyle/>
        <a:p>
          <a:endParaRPr lang="en-US"/>
        </a:p>
      </dgm:t>
    </dgm:pt>
    <dgm:pt modelId="{90053126-2F2F-410B-9B57-A8A93DC2E675}">
      <dgm:prSet phldrT="[Text]"/>
      <dgm:spPr/>
      <dgm:t>
        <a:bodyPr/>
        <a:lstStyle/>
        <a:p>
          <a:r>
            <a:rPr lang="en-US" altLang="en-US" dirty="0" smtClean="0">
              <a:ea typeface="ＭＳ Ｐゴシック" charset="-128"/>
            </a:rPr>
            <a:t>Lack of security and limited data sharing</a:t>
          </a:r>
          <a:endParaRPr lang="en-US" dirty="0"/>
        </a:p>
      </dgm:t>
    </dgm:pt>
    <dgm:pt modelId="{466622E3-AB33-4DA0-9C25-2D634CD1575B}" type="parTrans" cxnId="{69CF13F3-55DD-4891-A81A-3480A8B9D0F2}">
      <dgm:prSet/>
      <dgm:spPr/>
      <dgm:t>
        <a:bodyPr/>
        <a:lstStyle/>
        <a:p>
          <a:endParaRPr lang="en-US"/>
        </a:p>
      </dgm:t>
    </dgm:pt>
    <dgm:pt modelId="{E9C3DE04-403F-4FB6-89DB-9F00B90C0C62}" type="sibTrans" cxnId="{69CF13F3-55DD-4891-A81A-3480A8B9D0F2}">
      <dgm:prSet/>
      <dgm:spPr/>
      <dgm:t>
        <a:bodyPr/>
        <a:lstStyle/>
        <a:p>
          <a:endParaRPr lang="en-US"/>
        </a:p>
      </dgm:t>
    </dgm:pt>
    <dgm:pt modelId="{48328B96-25CC-42D5-9041-FF7E492FE47E}">
      <dgm:prSet phldrT="[Text]"/>
      <dgm:spPr/>
      <dgm:t>
        <a:bodyPr/>
        <a:lstStyle/>
        <a:p>
          <a:r>
            <a:rPr lang="en-US" altLang="en-US" dirty="0" smtClean="0">
              <a:ea typeface="ＭＳ Ｐゴシック" charset="-128"/>
            </a:rPr>
            <a:t>Extensive programming</a:t>
          </a:r>
          <a:endParaRPr lang="en-US" dirty="0"/>
        </a:p>
      </dgm:t>
    </dgm:pt>
    <dgm:pt modelId="{0D3F711C-7FAB-433C-BC21-549DB7CE8A86}" type="parTrans" cxnId="{200B0BF2-8F8A-4F43-8756-38153550B9AF}">
      <dgm:prSet/>
      <dgm:spPr/>
      <dgm:t>
        <a:bodyPr/>
        <a:lstStyle/>
        <a:p>
          <a:endParaRPr lang="en-US"/>
        </a:p>
      </dgm:t>
    </dgm:pt>
    <dgm:pt modelId="{93BB0911-1F73-4F94-A111-71673A5751A2}" type="sibTrans" cxnId="{200B0BF2-8F8A-4F43-8756-38153550B9AF}">
      <dgm:prSet/>
      <dgm:spPr/>
      <dgm:t>
        <a:bodyPr/>
        <a:lstStyle/>
        <a:p>
          <a:endParaRPr lang="en-US"/>
        </a:p>
      </dgm:t>
    </dgm:pt>
    <dgm:pt modelId="{1D8D2596-1022-49D2-B36A-3298A148F696}" type="pres">
      <dgm:prSet presAssocID="{5D74A2E5-E86C-458E-B619-7C59B6AA854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25E960-0FD0-42EA-914D-DDAEC206C06D}" type="pres">
      <dgm:prSet presAssocID="{226194DA-C365-466F-8ED1-A1A027E20007}" presName="parentLin" presStyleCnt="0"/>
      <dgm:spPr/>
      <dgm:t>
        <a:bodyPr/>
        <a:lstStyle/>
        <a:p>
          <a:endParaRPr lang="en-US"/>
        </a:p>
      </dgm:t>
    </dgm:pt>
    <dgm:pt modelId="{9F417E28-4D3D-4E7F-8FFC-0E4AC424D823}" type="pres">
      <dgm:prSet presAssocID="{226194DA-C365-466F-8ED1-A1A027E20007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BBC4BC2-A2A2-451F-9761-5FE20C33E4FE}" type="pres">
      <dgm:prSet presAssocID="{226194DA-C365-466F-8ED1-A1A027E2000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400367-C102-4C35-8BC5-34276A793319}" type="pres">
      <dgm:prSet presAssocID="{226194DA-C365-466F-8ED1-A1A027E20007}" presName="negativeSpace" presStyleCnt="0"/>
      <dgm:spPr/>
      <dgm:t>
        <a:bodyPr/>
        <a:lstStyle/>
        <a:p>
          <a:endParaRPr lang="en-US"/>
        </a:p>
      </dgm:t>
    </dgm:pt>
    <dgm:pt modelId="{097EB689-A004-48DB-854B-92D0EE94C769}" type="pres">
      <dgm:prSet presAssocID="{226194DA-C365-466F-8ED1-A1A027E20007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F6194-2D83-4E42-9850-50245796C3C0}" type="pres">
      <dgm:prSet presAssocID="{40B0B770-CE47-4E72-ADAE-A4F69007BA1E}" presName="spaceBetweenRectangles" presStyleCnt="0"/>
      <dgm:spPr/>
      <dgm:t>
        <a:bodyPr/>
        <a:lstStyle/>
        <a:p>
          <a:endParaRPr lang="en-US"/>
        </a:p>
      </dgm:t>
    </dgm:pt>
    <dgm:pt modelId="{560DE406-A244-475C-8FF3-92D29CB087DF}" type="pres">
      <dgm:prSet presAssocID="{FF7F15AE-6752-4151-992E-3F41AE651DC4}" presName="parentLin" presStyleCnt="0"/>
      <dgm:spPr/>
      <dgm:t>
        <a:bodyPr/>
        <a:lstStyle/>
        <a:p>
          <a:endParaRPr lang="en-US"/>
        </a:p>
      </dgm:t>
    </dgm:pt>
    <dgm:pt modelId="{6B7F0B8A-C4C6-4EE5-8194-41B694E221AF}" type="pres">
      <dgm:prSet presAssocID="{FF7F15AE-6752-4151-992E-3F41AE651DC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3D34603-A871-4CCC-B0AA-27D730ABF7B7}" type="pres">
      <dgm:prSet presAssocID="{FF7F15AE-6752-4151-992E-3F41AE651DC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4709C9-33F7-4D5B-8331-982611E1E04B}" type="pres">
      <dgm:prSet presAssocID="{FF7F15AE-6752-4151-992E-3F41AE651DC4}" presName="negativeSpace" presStyleCnt="0"/>
      <dgm:spPr/>
      <dgm:t>
        <a:bodyPr/>
        <a:lstStyle/>
        <a:p>
          <a:endParaRPr lang="en-US"/>
        </a:p>
      </dgm:t>
    </dgm:pt>
    <dgm:pt modelId="{2290BA4A-2840-4F74-9747-7C99C24B8AF7}" type="pres">
      <dgm:prSet presAssocID="{FF7F15AE-6752-4151-992E-3F41AE651DC4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3AAAC4-9CA7-49D8-85B2-093ABD79300D}" type="pres">
      <dgm:prSet presAssocID="{DB877FF2-15EF-4232-9338-E469AFDC7306}" presName="spaceBetweenRectangles" presStyleCnt="0"/>
      <dgm:spPr/>
      <dgm:t>
        <a:bodyPr/>
        <a:lstStyle/>
        <a:p>
          <a:endParaRPr lang="en-US"/>
        </a:p>
      </dgm:t>
    </dgm:pt>
    <dgm:pt modelId="{99534CC2-C037-4BD9-8BA9-7313AED6EC5E}" type="pres">
      <dgm:prSet presAssocID="{03C1B186-1D24-4B68-A511-5CF4B8B4BD90}" presName="parentLin" presStyleCnt="0"/>
      <dgm:spPr/>
      <dgm:t>
        <a:bodyPr/>
        <a:lstStyle/>
        <a:p>
          <a:endParaRPr lang="en-US"/>
        </a:p>
      </dgm:t>
    </dgm:pt>
    <dgm:pt modelId="{C84EBAA0-44AC-4B6A-9404-4F87800DAF78}" type="pres">
      <dgm:prSet presAssocID="{03C1B186-1D24-4B68-A511-5CF4B8B4BD9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AD5E33E7-8944-4E93-A3FB-F501DD12D50D}" type="pres">
      <dgm:prSet presAssocID="{03C1B186-1D24-4B68-A511-5CF4B8B4BD90}" presName="parentText" presStyleLbl="node1" presStyleIdx="2" presStyleCnt="5" custLinFactNeighborX="-25000" custLinFactNeighborY="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2FD45-83B7-452C-B131-72E5250ED6E4}" type="pres">
      <dgm:prSet presAssocID="{03C1B186-1D24-4B68-A511-5CF4B8B4BD90}" presName="negativeSpace" presStyleCnt="0"/>
      <dgm:spPr/>
      <dgm:t>
        <a:bodyPr/>
        <a:lstStyle/>
        <a:p>
          <a:endParaRPr lang="en-US"/>
        </a:p>
      </dgm:t>
    </dgm:pt>
    <dgm:pt modelId="{6C3CB1C7-AA51-47E2-9A0D-A3FAD504461F}" type="pres">
      <dgm:prSet presAssocID="{03C1B186-1D24-4B68-A511-5CF4B8B4BD9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98867-4BF4-4729-9C86-01FC01B5FCE6}" type="pres">
      <dgm:prSet presAssocID="{E69CB3CE-FC31-4BAD-8670-B4AC7E6ADCEE}" presName="spaceBetweenRectangles" presStyleCnt="0"/>
      <dgm:spPr/>
      <dgm:t>
        <a:bodyPr/>
        <a:lstStyle/>
        <a:p>
          <a:endParaRPr lang="en-US"/>
        </a:p>
      </dgm:t>
    </dgm:pt>
    <dgm:pt modelId="{CB81A0F5-D14E-49B6-AD4F-A630492004C8}" type="pres">
      <dgm:prSet presAssocID="{90053126-2F2F-410B-9B57-A8A93DC2E675}" presName="parentLin" presStyleCnt="0"/>
      <dgm:spPr/>
      <dgm:t>
        <a:bodyPr/>
        <a:lstStyle/>
        <a:p>
          <a:endParaRPr lang="en-US"/>
        </a:p>
      </dgm:t>
    </dgm:pt>
    <dgm:pt modelId="{870D827E-A312-4783-881D-513893365AB8}" type="pres">
      <dgm:prSet presAssocID="{90053126-2F2F-410B-9B57-A8A93DC2E675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495FCD0E-0B7A-46A9-9D3E-26613CD2DA44}" type="pres">
      <dgm:prSet presAssocID="{90053126-2F2F-410B-9B57-A8A93DC2E67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B7597-07F7-418C-BABD-89CF08BFB67B}" type="pres">
      <dgm:prSet presAssocID="{90053126-2F2F-410B-9B57-A8A93DC2E675}" presName="negativeSpace" presStyleCnt="0"/>
      <dgm:spPr/>
      <dgm:t>
        <a:bodyPr/>
        <a:lstStyle/>
        <a:p>
          <a:endParaRPr lang="en-US"/>
        </a:p>
      </dgm:t>
    </dgm:pt>
    <dgm:pt modelId="{A4673CFF-A832-4A73-BE27-92A04ADE9453}" type="pres">
      <dgm:prSet presAssocID="{90053126-2F2F-410B-9B57-A8A93DC2E675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797BD-B096-4DCE-A2E0-0825505507BF}" type="pres">
      <dgm:prSet presAssocID="{E9C3DE04-403F-4FB6-89DB-9F00B90C0C62}" presName="spaceBetweenRectangles" presStyleCnt="0"/>
      <dgm:spPr/>
      <dgm:t>
        <a:bodyPr/>
        <a:lstStyle/>
        <a:p>
          <a:endParaRPr lang="en-US"/>
        </a:p>
      </dgm:t>
    </dgm:pt>
    <dgm:pt modelId="{3F826202-972F-4998-9CF8-3AFF9F17CEBA}" type="pres">
      <dgm:prSet presAssocID="{48328B96-25CC-42D5-9041-FF7E492FE47E}" presName="parentLin" presStyleCnt="0"/>
      <dgm:spPr/>
      <dgm:t>
        <a:bodyPr/>
        <a:lstStyle/>
        <a:p>
          <a:endParaRPr lang="en-US"/>
        </a:p>
      </dgm:t>
    </dgm:pt>
    <dgm:pt modelId="{91535265-7594-44B4-B395-3DC071598667}" type="pres">
      <dgm:prSet presAssocID="{48328B96-25CC-42D5-9041-FF7E492FE47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4B9BB0C9-D3CD-4510-B0B5-3FD968B85575}" type="pres">
      <dgm:prSet presAssocID="{48328B96-25CC-42D5-9041-FF7E492FE47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782A7D-A223-4663-9FDC-E59BC4D4A860}" type="pres">
      <dgm:prSet presAssocID="{48328B96-25CC-42D5-9041-FF7E492FE47E}" presName="negativeSpace" presStyleCnt="0"/>
      <dgm:spPr/>
      <dgm:t>
        <a:bodyPr/>
        <a:lstStyle/>
        <a:p>
          <a:endParaRPr lang="en-US"/>
        </a:p>
      </dgm:t>
    </dgm:pt>
    <dgm:pt modelId="{77E3F82F-751C-4A84-B47B-BBA28CD78176}" type="pres">
      <dgm:prSet presAssocID="{48328B96-25CC-42D5-9041-FF7E492FE47E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F55272-37C6-4DF2-84AA-6F8F50099D62}" type="presOf" srcId="{226194DA-C365-466F-8ED1-A1A027E20007}" destId="{9F417E28-4D3D-4E7F-8FFC-0E4AC424D823}" srcOrd="0" destOrd="0" presId="urn:microsoft.com/office/officeart/2005/8/layout/list1"/>
    <dgm:cxn modelId="{291C462C-FC37-476F-B862-BFAC491C4F24}" type="presOf" srcId="{48328B96-25CC-42D5-9041-FF7E492FE47E}" destId="{91535265-7594-44B4-B395-3DC071598667}" srcOrd="0" destOrd="0" presId="urn:microsoft.com/office/officeart/2005/8/layout/list1"/>
    <dgm:cxn modelId="{51D4D88A-BC28-4DD0-B845-C1E32E086A81}" type="presOf" srcId="{226194DA-C365-466F-8ED1-A1A027E20007}" destId="{0BBC4BC2-A2A2-451F-9761-5FE20C33E4FE}" srcOrd="1" destOrd="0" presId="urn:microsoft.com/office/officeart/2005/8/layout/list1"/>
    <dgm:cxn modelId="{E31F5EF3-C386-46F4-8EDD-98ECE209A08F}" srcId="{5D74A2E5-E86C-458E-B619-7C59B6AA8541}" destId="{03C1B186-1D24-4B68-A511-5CF4B8B4BD90}" srcOrd="2" destOrd="0" parTransId="{ACBA1645-2D89-437F-8EFD-59112B21B419}" sibTransId="{E69CB3CE-FC31-4BAD-8670-B4AC7E6ADCEE}"/>
    <dgm:cxn modelId="{6E883120-2BAA-434B-AF8B-7D2693BA8801}" type="presOf" srcId="{48328B96-25CC-42D5-9041-FF7E492FE47E}" destId="{4B9BB0C9-D3CD-4510-B0B5-3FD968B85575}" srcOrd="1" destOrd="0" presId="urn:microsoft.com/office/officeart/2005/8/layout/list1"/>
    <dgm:cxn modelId="{B4907F79-72EA-4DAC-AC5A-237306E0FBA3}" type="presOf" srcId="{03C1B186-1D24-4B68-A511-5CF4B8B4BD90}" destId="{C84EBAA0-44AC-4B6A-9404-4F87800DAF78}" srcOrd="0" destOrd="0" presId="urn:microsoft.com/office/officeart/2005/8/layout/list1"/>
    <dgm:cxn modelId="{B2C69A4C-ECA7-4C9C-B19C-8BE438B2FE89}" type="presOf" srcId="{03C1B186-1D24-4B68-A511-5CF4B8B4BD90}" destId="{AD5E33E7-8944-4E93-A3FB-F501DD12D50D}" srcOrd="1" destOrd="0" presId="urn:microsoft.com/office/officeart/2005/8/layout/list1"/>
    <dgm:cxn modelId="{69E4C0DD-319A-4BE1-9B7F-D49FD575DE6F}" srcId="{5D74A2E5-E86C-458E-B619-7C59B6AA8541}" destId="{226194DA-C365-466F-8ED1-A1A027E20007}" srcOrd="0" destOrd="0" parTransId="{2E833176-BEDF-45B7-9F8A-0648F3312A9F}" sibTransId="{40B0B770-CE47-4E72-ADAE-A4F69007BA1E}"/>
    <dgm:cxn modelId="{200B0BF2-8F8A-4F43-8756-38153550B9AF}" srcId="{5D74A2E5-E86C-458E-B619-7C59B6AA8541}" destId="{48328B96-25CC-42D5-9041-FF7E492FE47E}" srcOrd="4" destOrd="0" parTransId="{0D3F711C-7FAB-433C-BC21-549DB7CE8A86}" sibTransId="{93BB0911-1F73-4F94-A111-71673A5751A2}"/>
    <dgm:cxn modelId="{446D939F-0ADC-48CF-A99C-CADC212FE6F3}" type="presOf" srcId="{FF7F15AE-6752-4151-992E-3F41AE651DC4}" destId="{D3D34603-A871-4CCC-B0AA-27D730ABF7B7}" srcOrd="1" destOrd="0" presId="urn:microsoft.com/office/officeart/2005/8/layout/list1"/>
    <dgm:cxn modelId="{BAD19270-259C-4779-A0E1-45A9D6F62265}" type="presOf" srcId="{5D74A2E5-E86C-458E-B619-7C59B6AA8541}" destId="{1D8D2596-1022-49D2-B36A-3298A148F696}" srcOrd="0" destOrd="0" presId="urn:microsoft.com/office/officeart/2005/8/layout/list1"/>
    <dgm:cxn modelId="{652158CC-C165-4801-8EF2-5CCCBC533760}" srcId="{5D74A2E5-E86C-458E-B619-7C59B6AA8541}" destId="{FF7F15AE-6752-4151-992E-3F41AE651DC4}" srcOrd="1" destOrd="0" parTransId="{901698D4-3AB0-4BC1-9E3E-30816E9EC7D0}" sibTransId="{DB877FF2-15EF-4232-9338-E469AFDC7306}"/>
    <dgm:cxn modelId="{F9C2BD45-0B5D-4C36-9756-96B0F01A551C}" type="presOf" srcId="{90053126-2F2F-410B-9B57-A8A93DC2E675}" destId="{870D827E-A312-4783-881D-513893365AB8}" srcOrd="0" destOrd="0" presId="urn:microsoft.com/office/officeart/2005/8/layout/list1"/>
    <dgm:cxn modelId="{E5EFC364-EE76-4C31-BE77-CAF0C4D8243B}" type="presOf" srcId="{FF7F15AE-6752-4151-992E-3F41AE651DC4}" destId="{6B7F0B8A-C4C6-4EE5-8194-41B694E221AF}" srcOrd="0" destOrd="0" presId="urn:microsoft.com/office/officeart/2005/8/layout/list1"/>
    <dgm:cxn modelId="{5F2DA1BA-28B7-401F-83E4-6D1B2B966B78}" type="presOf" srcId="{90053126-2F2F-410B-9B57-A8A93DC2E675}" destId="{495FCD0E-0B7A-46A9-9D3E-26613CD2DA44}" srcOrd="1" destOrd="0" presId="urn:microsoft.com/office/officeart/2005/8/layout/list1"/>
    <dgm:cxn modelId="{69CF13F3-55DD-4891-A81A-3480A8B9D0F2}" srcId="{5D74A2E5-E86C-458E-B619-7C59B6AA8541}" destId="{90053126-2F2F-410B-9B57-A8A93DC2E675}" srcOrd="3" destOrd="0" parTransId="{466622E3-AB33-4DA0-9C25-2D634CD1575B}" sibTransId="{E9C3DE04-403F-4FB6-89DB-9F00B90C0C62}"/>
    <dgm:cxn modelId="{30F2C932-1212-4E08-B670-3BEB145E27E5}" type="presParOf" srcId="{1D8D2596-1022-49D2-B36A-3298A148F696}" destId="{6525E960-0FD0-42EA-914D-DDAEC206C06D}" srcOrd="0" destOrd="0" presId="urn:microsoft.com/office/officeart/2005/8/layout/list1"/>
    <dgm:cxn modelId="{F6282FC0-B283-45E6-9379-9A53BCE0C7A1}" type="presParOf" srcId="{6525E960-0FD0-42EA-914D-DDAEC206C06D}" destId="{9F417E28-4D3D-4E7F-8FFC-0E4AC424D823}" srcOrd="0" destOrd="0" presId="urn:microsoft.com/office/officeart/2005/8/layout/list1"/>
    <dgm:cxn modelId="{D29DA114-86B8-47CA-91CE-E1130CB2FEFB}" type="presParOf" srcId="{6525E960-0FD0-42EA-914D-DDAEC206C06D}" destId="{0BBC4BC2-A2A2-451F-9761-5FE20C33E4FE}" srcOrd="1" destOrd="0" presId="urn:microsoft.com/office/officeart/2005/8/layout/list1"/>
    <dgm:cxn modelId="{E7A2B7BA-3744-4310-9C27-A9303D02EE96}" type="presParOf" srcId="{1D8D2596-1022-49D2-B36A-3298A148F696}" destId="{43400367-C102-4C35-8BC5-34276A793319}" srcOrd="1" destOrd="0" presId="urn:microsoft.com/office/officeart/2005/8/layout/list1"/>
    <dgm:cxn modelId="{9D47AE7F-4788-477B-B29F-8CC9884C9026}" type="presParOf" srcId="{1D8D2596-1022-49D2-B36A-3298A148F696}" destId="{097EB689-A004-48DB-854B-92D0EE94C769}" srcOrd="2" destOrd="0" presId="urn:microsoft.com/office/officeart/2005/8/layout/list1"/>
    <dgm:cxn modelId="{BCDC69C1-9CCE-434A-A42E-0D368D8AF346}" type="presParOf" srcId="{1D8D2596-1022-49D2-B36A-3298A148F696}" destId="{820F6194-2D83-4E42-9850-50245796C3C0}" srcOrd="3" destOrd="0" presId="urn:microsoft.com/office/officeart/2005/8/layout/list1"/>
    <dgm:cxn modelId="{5C56A694-A50B-4B7E-9C71-354B8B5E8E2B}" type="presParOf" srcId="{1D8D2596-1022-49D2-B36A-3298A148F696}" destId="{560DE406-A244-475C-8FF3-92D29CB087DF}" srcOrd="4" destOrd="0" presId="urn:microsoft.com/office/officeart/2005/8/layout/list1"/>
    <dgm:cxn modelId="{D94FF613-5D91-4DD2-BF93-04E8499EC38F}" type="presParOf" srcId="{560DE406-A244-475C-8FF3-92D29CB087DF}" destId="{6B7F0B8A-C4C6-4EE5-8194-41B694E221AF}" srcOrd="0" destOrd="0" presId="urn:microsoft.com/office/officeart/2005/8/layout/list1"/>
    <dgm:cxn modelId="{1501DDC2-718C-4A9F-9406-67D0AD5942FD}" type="presParOf" srcId="{560DE406-A244-475C-8FF3-92D29CB087DF}" destId="{D3D34603-A871-4CCC-B0AA-27D730ABF7B7}" srcOrd="1" destOrd="0" presId="urn:microsoft.com/office/officeart/2005/8/layout/list1"/>
    <dgm:cxn modelId="{90066C70-2F19-4330-AE79-3102E49AA407}" type="presParOf" srcId="{1D8D2596-1022-49D2-B36A-3298A148F696}" destId="{354709C9-33F7-4D5B-8331-982611E1E04B}" srcOrd="5" destOrd="0" presId="urn:microsoft.com/office/officeart/2005/8/layout/list1"/>
    <dgm:cxn modelId="{0FB94DEC-0349-4816-B747-52EC5FE8AB82}" type="presParOf" srcId="{1D8D2596-1022-49D2-B36A-3298A148F696}" destId="{2290BA4A-2840-4F74-9747-7C99C24B8AF7}" srcOrd="6" destOrd="0" presId="urn:microsoft.com/office/officeart/2005/8/layout/list1"/>
    <dgm:cxn modelId="{36D4E5A7-C3D6-4887-B960-10392BFDF0F7}" type="presParOf" srcId="{1D8D2596-1022-49D2-B36A-3298A148F696}" destId="{5C3AAAC4-9CA7-49D8-85B2-093ABD79300D}" srcOrd="7" destOrd="0" presId="urn:microsoft.com/office/officeart/2005/8/layout/list1"/>
    <dgm:cxn modelId="{914E989D-B376-44C6-A802-54D401C19F39}" type="presParOf" srcId="{1D8D2596-1022-49D2-B36A-3298A148F696}" destId="{99534CC2-C037-4BD9-8BA9-7313AED6EC5E}" srcOrd="8" destOrd="0" presId="urn:microsoft.com/office/officeart/2005/8/layout/list1"/>
    <dgm:cxn modelId="{C2F79BC7-4D3D-48C6-9774-3651FFFA920B}" type="presParOf" srcId="{99534CC2-C037-4BD9-8BA9-7313AED6EC5E}" destId="{C84EBAA0-44AC-4B6A-9404-4F87800DAF78}" srcOrd="0" destOrd="0" presId="urn:microsoft.com/office/officeart/2005/8/layout/list1"/>
    <dgm:cxn modelId="{8259DEEB-F16A-402F-8A8C-A150DC1B617B}" type="presParOf" srcId="{99534CC2-C037-4BD9-8BA9-7313AED6EC5E}" destId="{AD5E33E7-8944-4E93-A3FB-F501DD12D50D}" srcOrd="1" destOrd="0" presId="urn:microsoft.com/office/officeart/2005/8/layout/list1"/>
    <dgm:cxn modelId="{0C4010CC-2F2A-46BC-BA6C-EDD819DEAAD8}" type="presParOf" srcId="{1D8D2596-1022-49D2-B36A-3298A148F696}" destId="{71F2FD45-83B7-452C-B131-72E5250ED6E4}" srcOrd="9" destOrd="0" presId="urn:microsoft.com/office/officeart/2005/8/layout/list1"/>
    <dgm:cxn modelId="{54B4BD19-B5FC-424F-904C-E5997D8CE4C3}" type="presParOf" srcId="{1D8D2596-1022-49D2-B36A-3298A148F696}" destId="{6C3CB1C7-AA51-47E2-9A0D-A3FAD504461F}" srcOrd="10" destOrd="0" presId="urn:microsoft.com/office/officeart/2005/8/layout/list1"/>
    <dgm:cxn modelId="{41BDC2EE-11BD-49F3-A4E3-10E02C863AE1}" type="presParOf" srcId="{1D8D2596-1022-49D2-B36A-3298A148F696}" destId="{87A98867-4BF4-4729-9C86-01FC01B5FCE6}" srcOrd="11" destOrd="0" presId="urn:microsoft.com/office/officeart/2005/8/layout/list1"/>
    <dgm:cxn modelId="{6C39D94B-0B8F-475D-A904-F359D62749FB}" type="presParOf" srcId="{1D8D2596-1022-49D2-B36A-3298A148F696}" destId="{CB81A0F5-D14E-49B6-AD4F-A630492004C8}" srcOrd="12" destOrd="0" presId="urn:microsoft.com/office/officeart/2005/8/layout/list1"/>
    <dgm:cxn modelId="{E60BE842-00E3-4FB8-BE53-DA276F0D48F2}" type="presParOf" srcId="{CB81A0F5-D14E-49B6-AD4F-A630492004C8}" destId="{870D827E-A312-4783-881D-513893365AB8}" srcOrd="0" destOrd="0" presId="urn:microsoft.com/office/officeart/2005/8/layout/list1"/>
    <dgm:cxn modelId="{B027B89E-E418-486D-9661-2ADEF85BDC71}" type="presParOf" srcId="{CB81A0F5-D14E-49B6-AD4F-A630492004C8}" destId="{495FCD0E-0B7A-46A9-9D3E-26613CD2DA44}" srcOrd="1" destOrd="0" presId="urn:microsoft.com/office/officeart/2005/8/layout/list1"/>
    <dgm:cxn modelId="{9C3BE877-6D03-48EB-8013-36C641CD142B}" type="presParOf" srcId="{1D8D2596-1022-49D2-B36A-3298A148F696}" destId="{B68B7597-07F7-418C-BABD-89CF08BFB67B}" srcOrd="13" destOrd="0" presId="urn:microsoft.com/office/officeart/2005/8/layout/list1"/>
    <dgm:cxn modelId="{65D411F5-A8BB-4328-AFC5-9B622E963B28}" type="presParOf" srcId="{1D8D2596-1022-49D2-B36A-3298A148F696}" destId="{A4673CFF-A832-4A73-BE27-92A04ADE9453}" srcOrd="14" destOrd="0" presId="urn:microsoft.com/office/officeart/2005/8/layout/list1"/>
    <dgm:cxn modelId="{CEFB00E7-211E-4627-AC0A-A8905EA629BA}" type="presParOf" srcId="{1D8D2596-1022-49D2-B36A-3298A148F696}" destId="{E2F797BD-B096-4DCE-A2E0-0825505507BF}" srcOrd="15" destOrd="0" presId="urn:microsoft.com/office/officeart/2005/8/layout/list1"/>
    <dgm:cxn modelId="{EF9C702E-E821-4074-A378-BF9D366D28F0}" type="presParOf" srcId="{1D8D2596-1022-49D2-B36A-3298A148F696}" destId="{3F826202-972F-4998-9CF8-3AFF9F17CEBA}" srcOrd="16" destOrd="0" presId="urn:microsoft.com/office/officeart/2005/8/layout/list1"/>
    <dgm:cxn modelId="{3403E073-6CFB-408F-B639-8C8873169088}" type="presParOf" srcId="{3F826202-972F-4998-9CF8-3AFF9F17CEBA}" destId="{91535265-7594-44B4-B395-3DC071598667}" srcOrd="0" destOrd="0" presId="urn:microsoft.com/office/officeart/2005/8/layout/list1"/>
    <dgm:cxn modelId="{EBA33066-F97B-4EB2-BF1F-D159944BDFD1}" type="presParOf" srcId="{3F826202-972F-4998-9CF8-3AFF9F17CEBA}" destId="{4B9BB0C9-D3CD-4510-B0B5-3FD968B85575}" srcOrd="1" destOrd="0" presId="urn:microsoft.com/office/officeart/2005/8/layout/list1"/>
    <dgm:cxn modelId="{4632365F-5DB2-4737-AA9C-9B0E1880EEBC}" type="presParOf" srcId="{1D8D2596-1022-49D2-B36A-3298A148F696}" destId="{18782A7D-A223-4663-9FDC-E59BC4D4A860}" srcOrd="17" destOrd="0" presId="urn:microsoft.com/office/officeart/2005/8/layout/list1"/>
    <dgm:cxn modelId="{2BE3F246-54B4-4057-8228-5E319D9A41D8}" type="presParOf" srcId="{1D8D2596-1022-49D2-B36A-3298A148F696}" destId="{77E3F82F-751C-4A84-B47B-BBA28CD7817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43ABF-0AC9-481F-B6EA-4FBE008C9923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687C0F54-2602-40A3-B129-AC271CE91CA1}">
      <dgm:prSet/>
      <dgm:spPr/>
      <dgm:t>
        <a:bodyPr/>
        <a:lstStyle/>
        <a:p>
          <a:pPr rtl="0"/>
          <a:r>
            <a:rPr lang="en-US" smtClean="0"/>
            <a:t>Increased costs</a:t>
          </a:r>
          <a:endParaRPr lang="en-CA"/>
        </a:p>
      </dgm:t>
    </dgm:pt>
    <dgm:pt modelId="{9A176749-31B8-45F4-8D0F-67873FB380AC}" type="parTrans" cxnId="{F4C29F72-B3F8-417D-A381-C844EEB2CA95}">
      <dgm:prSet/>
      <dgm:spPr/>
      <dgm:t>
        <a:bodyPr/>
        <a:lstStyle/>
        <a:p>
          <a:endParaRPr lang="en-US"/>
        </a:p>
      </dgm:t>
    </dgm:pt>
    <dgm:pt modelId="{2BA3CE4B-75F9-4C89-BDE8-027186E4CF5C}" type="sibTrans" cxnId="{F4C29F72-B3F8-417D-A381-C844EEB2CA95}">
      <dgm:prSet/>
      <dgm:spPr/>
      <dgm:t>
        <a:bodyPr/>
        <a:lstStyle/>
        <a:p>
          <a:endParaRPr lang="en-US"/>
        </a:p>
      </dgm:t>
    </dgm:pt>
    <dgm:pt modelId="{F72A8A0B-9BF7-4BF7-A03C-C0662C3FAAFF}">
      <dgm:prSet/>
      <dgm:spPr/>
      <dgm:t>
        <a:bodyPr/>
        <a:lstStyle/>
        <a:p>
          <a:pPr rtl="0"/>
          <a:r>
            <a:rPr lang="en-US" smtClean="0"/>
            <a:t>Management complexity</a:t>
          </a:r>
          <a:endParaRPr lang="en-CA"/>
        </a:p>
      </dgm:t>
    </dgm:pt>
    <dgm:pt modelId="{42360421-4552-4DD0-B8B3-0CC8F7E899CD}" type="parTrans" cxnId="{525FDCAA-3B5E-4430-BF5C-C2B763235034}">
      <dgm:prSet/>
      <dgm:spPr/>
      <dgm:t>
        <a:bodyPr/>
        <a:lstStyle/>
        <a:p>
          <a:endParaRPr lang="en-US"/>
        </a:p>
      </dgm:t>
    </dgm:pt>
    <dgm:pt modelId="{6A0E85E9-BC7A-428F-81C8-260DBB1AF6F5}" type="sibTrans" cxnId="{525FDCAA-3B5E-4430-BF5C-C2B763235034}">
      <dgm:prSet/>
      <dgm:spPr/>
      <dgm:t>
        <a:bodyPr/>
        <a:lstStyle/>
        <a:p>
          <a:endParaRPr lang="en-US"/>
        </a:p>
      </dgm:t>
    </dgm:pt>
    <dgm:pt modelId="{D90C2DAA-E69F-4105-8E0B-4CD152A8F26D}">
      <dgm:prSet/>
      <dgm:spPr/>
      <dgm:t>
        <a:bodyPr/>
        <a:lstStyle/>
        <a:p>
          <a:pPr rtl="0"/>
          <a:r>
            <a:rPr lang="en-US" smtClean="0"/>
            <a:t>Maintaining currency</a:t>
          </a:r>
          <a:endParaRPr lang="en-CA"/>
        </a:p>
      </dgm:t>
    </dgm:pt>
    <dgm:pt modelId="{9F6B08F3-DE5E-4796-ABDE-B424A1C46DBA}" type="parTrans" cxnId="{6EB54903-7B3E-49A4-A4FB-B890EE69A8EF}">
      <dgm:prSet/>
      <dgm:spPr/>
      <dgm:t>
        <a:bodyPr/>
        <a:lstStyle/>
        <a:p>
          <a:endParaRPr lang="en-US"/>
        </a:p>
      </dgm:t>
    </dgm:pt>
    <dgm:pt modelId="{959EF853-4D09-4E03-A4BB-9D65FB37DF70}" type="sibTrans" cxnId="{6EB54903-7B3E-49A4-A4FB-B890EE69A8EF}">
      <dgm:prSet/>
      <dgm:spPr/>
      <dgm:t>
        <a:bodyPr/>
        <a:lstStyle/>
        <a:p>
          <a:endParaRPr lang="en-US"/>
        </a:p>
      </dgm:t>
    </dgm:pt>
    <dgm:pt modelId="{7FC1B68D-C909-484A-BB3B-F1376A5DEC98}">
      <dgm:prSet/>
      <dgm:spPr/>
      <dgm:t>
        <a:bodyPr/>
        <a:lstStyle/>
        <a:p>
          <a:pPr rtl="0"/>
          <a:r>
            <a:rPr lang="en-US" smtClean="0"/>
            <a:t>Vendor dependence</a:t>
          </a:r>
          <a:endParaRPr lang="en-CA"/>
        </a:p>
      </dgm:t>
    </dgm:pt>
    <dgm:pt modelId="{4A924EC0-38FE-4F8B-8B6B-D2D09E003437}" type="parTrans" cxnId="{9EE11570-915D-4BDC-B6E3-F90A8AE04219}">
      <dgm:prSet/>
      <dgm:spPr/>
      <dgm:t>
        <a:bodyPr/>
        <a:lstStyle/>
        <a:p>
          <a:endParaRPr lang="en-US"/>
        </a:p>
      </dgm:t>
    </dgm:pt>
    <dgm:pt modelId="{B223070F-855E-4335-BF62-A58827825123}" type="sibTrans" cxnId="{9EE11570-915D-4BDC-B6E3-F90A8AE04219}">
      <dgm:prSet/>
      <dgm:spPr/>
      <dgm:t>
        <a:bodyPr/>
        <a:lstStyle/>
        <a:p>
          <a:endParaRPr lang="en-US"/>
        </a:p>
      </dgm:t>
    </dgm:pt>
    <dgm:pt modelId="{6BEFE74F-2B5A-4E14-9F2F-28E023326379}">
      <dgm:prSet/>
      <dgm:spPr/>
      <dgm:t>
        <a:bodyPr/>
        <a:lstStyle/>
        <a:p>
          <a:pPr rtl="0"/>
          <a:r>
            <a:rPr lang="en-US" smtClean="0"/>
            <a:t>Frequent upgrade/replacement cycles</a:t>
          </a:r>
          <a:endParaRPr lang="en-CA"/>
        </a:p>
      </dgm:t>
    </dgm:pt>
    <dgm:pt modelId="{5104C8D5-6D36-480D-BA9B-DEFBC176ED78}" type="parTrans" cxnId="{0C21CCAF-B4AE-453E-92BF-E92823F69DEC}">
      <dgm:prSet/>
      <dgm:spPr/>
      <dgm:t>
        <a:bodyPr/>
        <a:lstStyle/>
        <a:p>
          <a:endParaRPr lang="en-US"/>
        </a:p>
      </dgm:t>
    </dgm:pt>
    <dgm:pt modelId="{8E97AD37-988C-4296-B89F-B9E2DB3B190D}" type="sibTrans" cxnId="{0C21CCAF-B4AE-453E-92BF-E92823F69DEC}">
      <dgm:prSet/>
      <dgm:spPr/>
      <dgm:t>
        <a:bodyPr/>
        <a:lstStyle/>
        <a:p>
          <a:endParaRPr lang="en-US"/>
        </a:p>
      </dgm:t>
    </dgm:pt>
    <dgm:pt modelId="{D3BBAA57-1B64-41E2-B755-C769508B796E}" type="pres">
      <dgm:prSet presAssocID="{94743ABF-0AC9-481F-B6EA-4FBE008C992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002636-F5ED-416C-B6A2-7D653656E6BB}" type="pres">
      <dgm:prSet presAssocID="{687C0F54-2602-40A3-B129-AC271CE91CA1}" presName="parentLin" presStyleCnt="0"/>
      <dgm:spPr/>
    </dgm:pt>
    <dgm:pt modelId="{E065699A-2C43-46EB-982A-284A805A6488}" type="pres">
      <dgm:prSet presAssocID="{687C0F54-2602-40A3-B129-AC271CE91CA1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0C72551-71BF-463A-893F-A7A15B84EFB4}" type="pres">
      <dgm:prSet presAssocID="{687C0F54-2602-40A3-B129-AC271CE91C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0CF1D-6824-4696-9209-D6563D1461CF}" type="pres">
      <dgm:prSet presAssocID="{687C0F54-2602-40A3-B129-AC271CE91CA1}" presName="negativeSpace" presStyleCnt="0"/>
      <dgm:spPr/>
    </dgm:pt>
    <dgm:pt modelId="{706E38C5-FACA-42F7-B783-E5AAC61E5A98}" type="pres">
      <dgm:prSet presAssocID="{687C0F54-2602-40A3-B129-AC271CE91CA1}" presName="childText" presStyleLbl="conFgAcc1" presStyleIdx="0" presStyleCnt="5">
        <dgm:presLayoutVars>
          <dgm:bulletEnabled val="1"/>
        </dgm:presLayoutVars>
      </dgm:prSet>
      <dgm:spPr/>
    </dgm:pt>
    <dgm:pt modelId="{ECBD2FE2-610E-40D4-AC85-2D1022CD43D6}" type="pres">
      <dgm:prSet presAssocID="{2BA3CE4B-75F9-4C89-BDE8-027186E4CF5C}" presName="spaceBetweenRectangles" presStyleCnt="0"/>
      <dgm:spPr/>
    </dgm:pt>
    <dgm:pt modelId="{728D5498-7AD6-4539-A09B-2C41FE0372B0}" type="pres">
      <dgm:prSet presAssocID="{F72A8A0B-9BF7-4BF7-A03C-C0662C3FAAFF}" presName="parentLin" presStyleCnt="0"/>
      <dgm:spPr/>
    </dgm:pt>
    <dgm:pt modelId="{12259FEE-A228-4E9C-AE6F-43F9515E0148}" type="pres">
      <dgm:prSet presAssocID="{F72A8A0B-9BF7-4BF7-A03C-C0662C3FAAF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322BC9F7-CACA-4827-9990-4E8921374A7C}" type="pres">
      <dgm:prSet presAssocID="{F72A8A0B-9BF7-4BF7-A03C-C0662C3FAAF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97BDB-7DB9-4243-9AE6-E8FF7CDB8434}" type="pres">
      <dgm:prSet presAssocID="{F72A8A0B-9BF7-4BF7-A03C-C0662C3FAAFF}" presName="negativeSpace" presStyleCnt="0"/>
      <dgm:spPr/>
    </dgm:pt>
    <dgm:pt modelId="{77DACFB3-94E4-4232-950C-D507BCDDC983}" type="pres">
      <dgm:prSet presAssocID="{F72A8A0B-9BF7-4BF7-A03C-C0662C3FAAFF}" presName="childText" presStyleLbl="conFgAcc1" presStyleIdx="1" presStyleCnt="5">
        <dgm:presLayoutVars>
          <dgm:bulletEnabled val="1"/>
        </dgm:presLayoutVars>
      </dgm:prSet>
      <dgm:spPr/>
    </dgm:pt>
    <dgm:pt modelId="{9975A5DB-2FC3-40BE-B861-B61272B4CB2C}" type="pres">
      <dgm:prSet presAssocID="{6A0E85E9-BC7A-428F-81C8-260DBB1AF6F5}" presName="spaceBetweenRectangles" presStyleCnt="0"/>
      <dgm:spPr/>
    </dgm:pt>
    <dgm:pt modelId="{64042F45-04C2-46DD-A8C2-3AA47C9E0D61}" type="pres">
      <dgm:prSet presAssocID="{D90C2DAA-E69F-4105-8E0B-4CD152A8F26D}" presName="parentLin" presStyleCnt="0"/>
      <dgm:spPr/>
    </dgm:pt>
    <dgm:pt modelId="{D5200844-D6CF-4B8A-8458-C37C12215900}" type="pres">
      <dgm:prSet presAssocID="{D90C2DAA-E69F-4105-8E0B-4CD152A8F26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484EAE4C-589C-404B-9FAE-E7C8C6E95AE3}" type="pres">
      <dgm:prSet presAssocID="{D90C2DAA-E69F-4105-8E0B-4CD152A8F26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DD1260-0BFB-4065-96B3-B13FBDD5A4DB}" type="pres">
      <dgm:prSet presAssocID="{D90C2DAA-E69F-4105-8E0B-4CD152A8F26D}" presName="negativeSpace" presStyleCnt="0"/>
      <dgm:spPr/>
    </dgm:pt>
    <dgm:pt modelId="{6BCEA6D4-780D-4631-960B-F96208DD0F6F}" type="pres">
      <dgm:prSet presAssocID="{D90C2DAA-E69F-4105-8E0B-4CD152A8F26D}" presName="childText" presStyleLbl="conFgAcc1" presStyleIdx="2" presStyleCnt="5">
        <dgm:presLayoutVars>
          <dgm:bulletEnabled val="1"/>
        </dgm:presLayoutVars>
      </dgm:prSet>
      <dgm:spPr/>
    </dgm:pt>
    <dgm:pt modelId="{3C6D3227-9DCB-42AE-AA53-F91CCDF3A9A7}" type="pres">
      <dgm:prSet presAssocID="{959EF853-4D09-4E03-A4BB-9D65FB37DF70}" presName="spaceBetweenRectangles" presStyleCnt="0"/>
      <dgm:spPr/>
    </dgm:pt>
    <dgm:pt modelId="{423B965A-78C8-4A3E-BF14-CA677286A24B}" type="pres">
      <dgm:prSet presAssocID="{7FC1B68D-C909-484A-BB3B-F1376A5DEC98}" presName="parentLin" presStyleCnt="0"/>
      <dgm:spPr/>
    </dgm:pt>
    <dgm:pt modelId="{BDC3A623-318C-469B-B16B-E4644CD05F26}" type="pres">
      <dgm:prSet presAssocID="{7FC1B68D-C909-484A-BB3B-F1376A5DEC9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C11EFD1F-7C01-4E9C-847F-034982EDCBC9}" type="pres">
      <dgm:prSet presAssocID="{7FC1B68D-C909-484A-BB3B-F1376A5DEC9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086B2-BBB6-4E3A-A4F9-C0DE8A89948F}" type="pres">
      <dgm:prSet presAssocID="{7FC1B68D-C909-484A-BB3B-F1376A5DEC98}" presName="negativeSpace" presStyleCnt="0"/>
      <dgm:spPr/>
    </dgm:pt>
    <dgm:pt modelId="{BD80C557-95EA-4D13-91D5-F7C93BD6E878}" type="pres">
      <dgm:prSet presAssocID="{7FC1B68D-C909-484A-BB3B-F1376A5DEC98}" presName="childText" presStyleLbl="conFgAcc1" presStyleIdx="3" presStyleCnt="5">
        <dgm:presLayoutVars>
          <dgm:bulletEnabled val="1"/>
        </dgm:presLayoutVars>
      </dgm:prSet>
      <dgm:spPr/>
    </dgm:pt>
    <dgm:pt modelId="{D46B2B89-F7AF-42E0-9664-2B63A2698A25}" type="pres">
      <dgm:prSet presAssocID="{B223070F-855E-4335-BF62-A58827825123}" presName="spaceBetweenRectangles" presStyleCnt="0"/>
      <dgm:spPr/>
    </dgm:pt>
    <dgm:pt modelId="{724BB6E4-D77C-4A69-8944-A3DBEA8BDDE1}" type="pres">
      <dgm:prSet presAssocID="{6BEFE74F-2B5A-4E14-9F2F-28E023326379}" presName="parentLin" presStyleCnt="0"/>
      <dgm:spPr/>
    </dgm:pt>
    <dgm:pt modelId="{716255FA-9857-4B95-8A3A-0A31C2B89F97}" type="pres">
      <dgm:prSet presAssocID="{6BEFE74F-2B5A-4E14-9F2F-28E023326379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005A996-8412-4E7A-B367-67E85A3C1437}" type="pres">
      <dgm:prSet presAssocID="{6BEFE74F-2B5A-4E14-9F2F-28E02332637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9BD85-0227-4777-8A11-29435197FA2F}" type="pres">
      <dgm:prSet presAssocID="{6BEFE74F-2B5A-4E14-9F2F-28E023326379}" presName="negativeSpace" presStyleCnt="0"/>
      <dgm:spPr/>
    </dgm:pt>
    <dgm:pt modelId="{C6F9BD5C-A3CF-4AC5-809D-33CCF48C2A6F}" type="pres">
      <dgm:prSet presAssocID="{6BEFE74F-2B5A-4E14-9F2F-28E02332637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C21CCAF-B4AE-453E-92BF-E92823F69DEC}" srcId="{94743ABF-0AC9-481F-B6EA-4FBE008C9923}" destId="{6BEFE74F-2B5A-4E14-9F2F-28E023326379}" srcOrd="4" destOrd="0" parTransId="{5104C8D5-6D36-480D-BA9B-DEFBC176ED78}" sibTransId="{8E97AD37-988C-4296-B89F-B9E2DB3B190D}"/>
    <dgm:cxn modelId="{355DBC55-E4D1-44A9-864C-4F9F1D80F7D8}" type="presOf" srcId="{687C0F54-2602-40A3-B129-AC271CE91CA1}" destId="{E065699A-2C43-46EB-982A-284A805A6488}" srcOrd="0" destOrd="0" presId="urn:microsoft.com/office/officeart/2005/8/layout/list1"/>
    <dgm:cxn modelId="{0C507F9D-6C71-497E-AAA6-A7592B82F326}" type="presOf" srcId="{7FC1B68D-C909-484A-BB3B-F1376A5DEC98}" destId="{BDC3A623-318C-469B-B16B-E4644CD05F26}" srcOrd="0" destOrd="0" presId="urn:microsoft.com/office/officeart/2005/8/layout/list1"/>
    <dgm:cxn modelId="{23C1D4E4-25BD-44D2-85F7-0A6600DD767A}" type="presOf" srcId="{F72A8A0B-9BF7-4BF7-A03C-C0662C3FAAFF}" destId="{322BC9F7-CACA-4827-9990-4E8921374A7C}" srcOrd="1" destOrd="0" presId="urn:microsoft.com/office/officeart/2005/8/layout/list1"/>
    <dgm:cxn modelId="{F4C29F72-B3F8-417D-A381-C844EEB2CA95}" srcId="{94743ABF-0AC9-481F-B6EA-4FBE008C9923}" destId="{687C0F54-2602-40A3-B129-AC271CE91CA1}" srcOrd="0" destOrd="0" parTransId="{9A176749-31B8-45F4-8D0F-67873FB380AC}" sibTransId="{2BA3CE4B-75F9-4C89-BDE8-027186E4CF5C}"/>
    <dgm:cxn modelId="{3C7FAAE1-9500-4D4E-9530-4286CC24B5F6}" type="presOf" srcId="{687C0F54-2602-40A3-B129-AC271CE91CA1}" destId="{B0C72551-71BF-463A-893F-A7A15B84EFB4}" srcOrd="1" destOrd="0" presId="urn:microsoft.com/office/officeart/2005/8/layout/list1"/>
    <dgm:cxn modelId="{65408EED-115E-49BD-B0D4-DC568F47E42F}" type="presOf" srcId="{F72A8A0B-9BF7-4BF7-A03C-C0662C3FAAFF}" destId="{12259FEE-A228-4E9C-AE6F-43F9515E0148}" srcOrd="0" destOrd="0" presId="urn:microsoft.com/office/officeart/2005/8/layout/list1"/>
    <dgm:cxn modelId="{C9051377-BE23-4D6A-924B-831BC3D3CF47}" type="presOf" srcId="{D90C2DAA-E69F-4105-8E0B-4CD152A8F26D}" destId="{D5200844-D6CF-4B8A-8458-C37C12215900}" srcOrd="0" destOrd="0" presId="urn:microsoft.com/office/officeart/2005/8/layout/list1"/>
    <dgm:cxn modelId="{E8222512-6F05-4273-B1DF-CE739D63FBDA}" type="presOf" srcId="{6BEFE74F-2B5A-4E14-9F2F-28E023326379}" destId="{7005A996-8412-4E7A-B367-67E85A3C1437}" srcOrd="1" destOrd="0" presId="urn:microsoft.com/office/officeart/2005/8/layout/list1"/>
    <dgm:cxn modelId="{525FDCAA-3B5E-4430-BF5C-C2B763235034}" srcId="{94743ABF-0AC9-481F-B6EA-4FBE008C9923}" destId="{F72A8A0B-9BF7-4BF7-A03C-C0662C3FAAFF}" srcOrd="1" destOrd="0" parTransId="{42360421-4552-4DD0-B8B3-0CC8F7E899CD}" sibTransId="{6A0E85E9-BC7A-428F-81C8-260DBB1AF6F5}"/>
    <dgm:cxn modelId="{F7DC760F-7966-4014-845E-390C252AB498}" type="presOf" srcId="{94743ABF-0AC9-481F-B6EA-4FBE008C9923}" destId="{D3BBAA57-1B64-41E2-B755-C769508B796E}" srcOrd="0" destOrd="0" presId="urn:microsoft.com/office/officeart/2005/8/layout/list1"/>
    <dgm:cxn modelId="{6EB54903-7B3E-49A4-A4FB-B890EE69A8EF}" srcId="{94743ABF-0AC9-481F-B6EA-4FBE008C9923}" destId="{D90C2DAA-E69F-4105-8E0B-4CD152A8F26D}" srcOrd="2" destOrd="0" parTransId="{9F6B08F3-DE5E-4796-ABDE-B424A1C46DBA}" sibTransId="{959EF853-4D09-4E03-A4BB-9D65FB37DF70}"/>
    <dgm:cxn modelId="{5786A361-74B8-4BD8-B8BD-1B0D9089148F}" type="presOf" srcId="{7FC1B68D-C909-484A-BB3B-F1376A5DEC98}" destId="{C11EFD1F-7C01-4E9C-847F-034982EDCBC9}" srcOrd="1" destOrd="0" presId="urn:microsoft.com/office/officeart/2005/8/layout/list1"/>
    <dgm:cxn modelId="{9EE11570-915D-4BDC-B6E3-F90A8AE04219}" srcId="{94743ABF-0AC9-481F-B6EA-4FBE008C9923}" destId="{7FC1B68D-C909-484A-BB3B-F1376A5DEC98}" srcOrd="3" destOrd="0" parTransId="{4A924EC0-38FE-4F8B-8B6B-D2D09E003437}" sibTransId="{B223070F-855E-4335-BF62-A58827825123}"/>
    <dgm:cxn modelId="{56FD3615-26FD-457B-9DBC-1EC992A165D5}" type="presOf" srcId="{6BEFE74F-2B5A-4E14-9F2F-28E023326379}" destId="{716255FA-9857-4B95-8A3A-0A31C2B89F97}" srcOrd="0" destOrd="0" presId="urn:microsoft.com/office/officeart/2005/8/layout/list1"/>
    <dgm:cxn modelId="{BCDD18FA-5043-4709-A19B-E1613AA8EB35}" type="presOf" srcId="{D90C2DAA-E69F-4105-8E0B-4CD152A8F26D}" destId="{484EAE4C-589C-404B-9FAE-E7C8C6E95AE3}" srcOrd="1" destOrd="0" presId="urn:microsoft.com/office/officeart/2005/8/layout/list1"/>
    <dgm:cxn modelId="{7C28E852-23AC-4B6A-8FC4-AFF119036002}" type="presParOf" srcId="{D3BBAA57-1B64-41E2-B755-C769508B796E}" destId="{93002636-F5ED-416C-B6A2-7D653656E6BB}" srcOrd="0" destOrd="0" presId="urn:microsoft.com/office/officeart/2005/8/layout/list1"/>
    <dgm:cxn modelId="{0925F8ED-24A9-441F-A65A-64798FAF1302}" type="presParOf" srcId="{93002636-F5ED-416C-B6A2-7D653656E6BB}" destId="{E065699A-2C43-46EB-982A-284A805A6488}" srcOrd="0" destOrd="0" presId="urn:microsoft.com/office/officeart/2005/8/layout/list1"/>
    <dgm:cxn modelId="{65989452-0D5B-45A4-AD6C-4B2A9054E4B2}" type="presParOf" srcId="{93002636-F5ED-416C-B6A2-7D653656E6BB}" destId="{B0C72551-71BF-463A-893F-A7A15B84EFB4}" srcOrd="1" destOrd="0" presId="urn:microsoft.com/office/officeart/2005/8/layout/list1"/>
    <dgm:cxn modelId="{9495AD4D-35B5-421D-B9FA-C244036EB3F6}" type="presParOf" srcId="{D3BBAA57-1B64-41E2-B755-C769508B796E}" destId="{F6A0CF1D-6824-4696-9209-D6563D1461CF}" srcOrd="1" destOrd="0" presId="urn:microsoft.com/office/officeart/2005/8/layout/list1"/>
    <dgm:cxn modelId="{433069A0-03D0-4246-A6A9-8594F198B17C}" type="presParOf" srcId="{D3BBAA57-1B64-41E2-B755-C769508B796E}" destId="{706E38C5-FACA-42F7-B783-E5AAC61E5A98}" srcOrd="2" destOrd="0" presId="urn:microsoft.com/office/officeart/2005/8/layout/list1"/>
    <dgm:cxn modelId="{2DC2AB86-0F9C-4692-8EF2-16C2BF583ADD}" type="presParOf" srcId="{D3BBAA57-1B64-41E2-B755-C769508B796E}" destId="{ECBD2FE2-610E-40D4-AC85-2D1022CD43D6}" srcOrd="3" destOrd="0" presId="urn:microsoft.com/office/officeart/2005/8/layout/list1"/>
    <dgm:cxn modelId="{F3AC0266-F50E-4221-A355-7D48F9DAA60F}" type="presParOf" srcId="{D3BBAA57-1B64-41E2-B755-C769508B796E}" destId="{728D5498-7AD6-4539-A09B-2C41FE0372B0}" srcOrd="4" destOrd="0" presId="urn:microsoft.com/office/officeart/2005/8/layout/list1"/>
    <dgm:cxn modelId="{7E0C60FB-E903-428B-96FA-4879A2E7A402}" type="presParOf" srcId="{728D5498-7AD6-4539-A09B-2C41FE0372B0}" destId="{12259FEE-A228-4E9C-AE6F-43F9515E0148}" srcOrd="0" destOrd="0" presId="urn:microsoft.com/office/officeart/2005/8/layout/list1"/>
    <dgm:cxn modelId="{689AAC20-A689-43F8-8CC2-188EA6EF251D}" type="presParOf" srcId="{728D5498-7AD6-4539-A09B-2C41FE0372B0}" destId="{322BC9F7-CACA-4827-9990-4E8921374A7C}" srcOrd="1" destOrd="0" presId="urn:microsoft.com/office/officeart/2005/8/layout/list1"/>
    <dgm:cxn modelId="{3C1492DF-9A4C-45E0-93AE-FF9BEB758E8D}" type="presParOf" srcId="{D3BBAA57-1B64-41E2-B755-C769508B796E}" destId="{5AF97BDB-7DB9-4243-9AE6-E8FF7CDB8434}" srcOrd="5" destOrd="0" presId="urn:microsoft.com/office/officeart/2005/8/layout/list1"/>
    <dgm:cxn modelId="{D509F6AB-FCBA-45CC-B83C-9CA46EE0F20A}" type="presParOf" srcId="{D3BBAA57-1B64-41E2-B755-C769508B796E}" destId="{77DACFB3-94E4-4232-950C-D507BCDDC983}" srcOrd="6" destOrd="0" presId="urn:microsoft.com/office/officeart/2005/8/layout/list1"/>
    <dgm:cxn modelId="{42577D9E-DC12-484E-8CCA-A4864884332D}" type="presParOf" srcId="{D3BBAA57-1B64-41E2-B755-C769508B796E}" destId="{9975A5DB-2FC3-40BE-B861-B61272B4CB2C}" srcOrd="7" destOrd="0" presId="urn:microsoft.com/office/officeart/2005/8/layout/list1"/>
    <dgm:cxn modelId="{E1408B57-157F-4137-A38E-54FA9E8FE286}" type="presParOf" srcId="{D3BBAA57-1B64-41E2-B755-C769508B796E}" destId="{64042F45-04C2-46DD-A8C2-3AA47C9E0D61}" srcOrd="8" destOrd="0" presId="urn:microsoft.com/office/officeart/2005/8/layout/list1"/>
    <dgm:cxn modelId="{BD0F15F6-FE39-42F0-B07C-0CAEF5DE0E0A}" type="presParOf" srcId="{64042F45-04C2-46DD-A8C2-3AA47C9E0D61}" destId="{D5200844-D6CF-4B8A-8458-C37C12215900}" srcOrd="0" destOrd="0" presId="urn:microsoft.com/office/officeart/2005/8/layout/list1"/>
    <dgm:cxn modelId="{549CF91C-165B-468E-91C5-2A4B5871C9D2}" type="presParOf" srcId="{64042F45-04C2-46DD-A8C2-3AA47C9E0D61}" destId="{484EAE4C-589C-404B-9FAE-E7C8C6E95AE3}" srcOrd="1" destOrd="0" presId="urn:microsoft.com/office/officeart/2005/8/layout/list1"/>
    <dgm:cxn modelId="{968C8C76-7E12-4CBD-A0C9-52EABEA5CEB1}" type="presParOf" srcId="{D3BBAA57-1B64-41E2-B755-C769508B796E}" destId="{A6DD1260-0BFB-4065-96B3-B13FBDD5A4DB}" srcOrd="9" destOrd="0" presId="urn:microsoft.com/office/officeart/2005/8/layout/list1"/>
    <dgm:cxn modelId="{30F6CCE5-3637-42A9-B2FB-CDB2CB1BB237}" type="presParOf" srcId="{D3BBAA57-1B64-41E2-B755-C769508B796E}" destId="{6BCEA6D4-780D-4631-960B-F96208DD0F6F}" srcOrd="10" destOrd="0" presId="urn:microsoft.com/office/officeart/2005/8/layout/list1"/>
    <dgm:cxn modelId="{1508270B-B0E0-4E24-81B6-07BDBDD62CB2}" type="presParOf" srcId="{D3BBAA57-1B64-41E2-B755-C769508B796E}" destId="{3C6D3227-9DCB-42AE-AA53-F91CCDF3A9A7}" srcOrd="11" destOrd="0" presId="urn:microsoft.com/office/officeart/2005/8/layout/list1"/>
    <dgm:cxn modelId="{B7955D9E-E441-4302-A90A-37C9230530AD}" type="presParOf" srcId="{D3BBAA57-1B64-41E2-B755-C769508B796E}" destId="{423B965A-78C8-4A3E-BF14-CA677286A24B}" srcOrd="12" destOrd="0" presId="urn:microsoft.com/office/officeart/2005/8/layout/list1"/>
    <dgm:cxn modelId="{1EC40E92-E207-432F-B910-BF097989666B}" type="presParOf" srcId="{423B965A-78C8-4A3E-BF14-CA677286A24B}" destId="{BDC3A623-318C-469B-B16B-E4644CD05F26}" srcOrd="0" destOrd="0" presId="urn:microsoft.com/office/officeart/2005/8/layout/list1"/>
    <dgm:cxn modelId="{5A705D1D-D611-4C42-9C55-85DBDC45B8AF}" type="presParOf" srcId="{423B965A-78C8-4A3E-BF14-CA677286A24B}" destId="{C11EFD1F-7C01-4E9C-847F-034982EDCBC9}" srcOrd="1" destOrd="0" presId="urn:microsoft.com/office/officeart/2005/8/layout/list1"/>
    <dgm:cxn modelId="{2A0CFB4C-AD91-4B71-B6B4-99D27988D32A}" type="presParOf" srcId="{D3BBAA57-1B64-41E2-B755-C769508B796E}" destId="{C72086B2-BBB6-4E3A-A4F9-C0DE8A89948F}" srcOrd="13" destOrd="0" presId="urn:microsoft.com/office/officeart/2005/8/layout/list1"/>
    <dgm:cxn modelId="{5D892910-355A-4B35-BBBB-58C599CED922}" type="presParOf" srcId="{D3BBAA57-1B64-41E2-B755-C769508B796E}" destId="{BD80C557-95EA-4D13-91D5-F7C93BD6E878}" srcOrd="14" destOrd="0" presId="urn:microsoft.com/office/officeart/2005/8/layout/list1"/>
    <dgm:cxn modelId="{C9DEF09F-ECD9-4E1B-923A-DE37AFE5CBDD}" type="presParOf" srcId="{D3BBAA57-1B64-41E2-B755-C769508B796E}" destId="{D46B2B89-F7AF-42E0-9664-2B63A2698A25}" srcOrd="15" destOrd="0" presId="urn:microsoft.com/office/officeart/2005/8/layout/list1"/>
    <dgm:cxn modelId="{5ED0D78A-EBF9-4FCB-BEBE-DDBAB17EDC56}" type="presParOf" srcId="{D3BBAA57-1B64-41E2-B755-C769508B796E}" destId="{724BB6E4-D77C-4A69-8944-A3DBEA8BDDE1}" srcOrd="16" destOrd="0" presId="urn:microsoft.com/office/officeart/2005/8/layout/list1"/>
    <dgm:cxn modelId="{032A82BF-9BB1-48B1-AA71-2CE172D537AF}" type="presParOf" srcId="{724BB6E4-D77C-4A69-8944-A3DBEA8BDDE1}" destId="{716255FA-9857-4B95-8A3A-0A31C2B89F97}" srcOrd="0" destOrd="0" presId="urn:microsoft.com/office/officeart/2005/8/layout/list1"/>
    <dgm:cxn modelId="{44AD7517-F219-4AAE-91F4-906BAC5A8A28}" type="presParOf" srcId="{724BB6E4-D77C-4A69-8944-A3DBEA8BDDE1}" destId="{7005A996-8412-4E7A-B367-67E85A3C1437}" srcOrd="1" destOrd="0" presId="urn:microsoft.com/office/officeart/2005/8/layout/list1"/>
    <dgm:cxn modelId="{CCD670D1-C00E-446F-9211-CC77450CC204}" type="presParOf" srcId="{D3BBAA57-1B64-41E2-B755-C769508B796E}" destId="{B5D9BD85-0227-4777-8A11-29435197FA2F}" srcOrd="17" destOrd="0" presId="urn:microsoft.com/office/officeart/2005/8/layout/list1"/>
    <dgm:cxn modelId="{47A1AABA-5146-4A81-9EA3-CC57166574D9}" type="presParOf" srcId="{D3BBAA57-1B64-41E2-B755-C769508B796E}" destId="{C6F9BD5C-A3CF-4AC5-809D-33CCF48C2A6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967EB-F850-420E-83F0-0ED0EB35030D}">
      <dsp:nvSpPr>
        <dsp:cNvPr id="0" name=""/>
        <dsp:cNvSpPr/>
      </dsp:nvSpPr>
      <dsp:spPr>
        <a:xfrm>
          <a:off x="0" y="3441586"/>
          <a:ext cx="8458200" cy="112960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dk2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File System Redux: Modern End-User Productivity Tools </a:t>
          </a:r>
          <a:endParaRPr lang="en-CA" sz="2200" kern="1200"/>
        </a:p>
      </dsp:txBody>
      <dsp:txXfrm>
        <a:off x="0" y="3441586"/>
        <a:ext cx="8458200" cy="609986"/>
      </dsp:txXfrm>
    </dsp:sp>
    <dsp:sp modelId="{72BA0602-0EDA-4ED1-8915-A7433C7D4E4B}">
      <dsp:nvSpPr>
        <dsp:cNvPr id="0" name=""/>
        <dsp:cNvSpPr/>
      </dsp:nvSpPr>
      <dsp:spPr>
        <a:xfrm>
          <a:off x="0" y="4028981"/>
          <a:ext cx="8458200" cy="51961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Includes </a:t>
          </a:r>
          <a:r>
            <a:rPr lang="en-CA" sz="1800" kern="1200" smtClean="0"/>
            <a:t>spreadsheet programs such as Microsoft Excel</a:t>
          </a:r>
          <a:endParaRPr lang="en-CA" sz="1800" kern="1200"/>
        </a:p>
      </dsp:txBody>
      <dsp:txXfrm>
        <a:off x="0" y="4028981"/>
        <a:ext cx="8458200" cy="519618"/>
      </dsp:txXfrm>
    </dsp:sp>
    <dsp:sp modelId="{8C82CCEF-8287-4F59-9206-F89DC412D666}">
      <dsp:nvSpPr>
        <dsp:cNvPr id="0" name=""/>
        <dsp:cNvSpPr/>
      </dsp:nvSpPr>
      <dsp:spPr>
        <a:xfrm rot="10800000">
          <a:off x="0" y="1721197"/>
          <a:ext cx="8458200" cy="1737333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dk2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Computerized File Systems</a:t>
          </a:r>
          <a:endParaRPr lang="en-CA" sz="2200" kern="1200"/>
        </a:p>
      </dsp:txBody>
      <dsp:txXfrm rot="-10800000">
        <a:off x="0" y="1721197"/>
        <a:ext cx="8458200" cy="609803"/>
      </dsp:txXfrm>
    </dsp:sp>
    <dsp:sp modelId="{F056D08D-82DC-48A4-80AC-2E8D8D60D3B5}">
      <dsp:nvSpPr>
        <dsp:cNvPr id="0" name=""/>
        <dsp:cNvSpPr/>
      </dsp:nvSpPr>
      <dsp:spPr>
        <a:xfrm>
          <a:off x="0" y="2331001"/>
          <a:ext cx="8458200" cy="5194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Data processing (DP) specialist</a:t>
          </a:r>
          <a:r>
            <a:rPr lang="en-US" sz="1800" kern="1200" dirty="0" smtClean="0"/>
            <a:t>: </a:t>
          </a:r>
          <a:r>
            <a:rPr lang="en-CA" sz="1800" kern="1200" dirty="0" smtClean="0"/>
            <a:t>Created a computer-based system that would track data and produce required reports</a:t>
          </a:r>
          <a:endParaRPr lang="en-CA" sz="1800" kern="1200" dirty="0"/>
        </a:p>
      </dsp:txBody>
      <dsp:txXfrm>
        <a:off x="0" y="2331001"/>
        <a:ext cx="8458200" cy="519462"/>
      </dsp:txXfrm>
    </dsp:sp>
    <dsp:sp modelId="{102B6564-8973-4585-9A6E-FC0242DE274A}">
      <dsp:nvSpPr>
        <dsp:cNvPr id="0" name=""/>
        <dsp:cNvSpPr/>
      </dsp:nvSpPr>
      <dsp:spPr>
        <a:xfrm rot="10800000">
          <a:off x="0" y="808"/>
          <a:ext cx="8458200" cy="1737333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dk2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Manual File Systems</a:t>
          </a:r>
          <a:endParaRPr lang="en-CA" sz="2200" kern="1200"/>
        </a:p>
      </dsp:txBody>
      <dsp:txXfrm rot="-10800000">
        <a:off x="0" y="808"/>
        <a:ext cx="8458200" cy="609803"/>
      </dsp:txXfrm>
    </dsp:sp>
    <dsp:sp modelId="{C4E80382-58C0-4FAA-AAB1-91945958B6DA}">
      <dsp:nvSpPr>
        <dsp:cNvPr id="0" name=""/>
        <dsp:cNvSpPr/>
      </dsp:nvSpPr>
      <dsp:spPr>
        <a:xfrm>
          <a:off x="0" y="610612"/>
          <a:ext cx="8458200" cy="5194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Accomplished through a system of file folders and filing cabinets</a:t>
          </a:r>
          <a:endParaRPr lang="en-CA" sz="1800" kern="1200" dirty="0"/>
        </a:p>
      </dsp:txBody>
      <dsp:txXfrm>
        <a:off x="0" y="610612"/>
        <a:ext cx="8458200" cy="519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EB689-A004-48DB-854B-92D0EE94C769}">
      <dsp:nvSpPr>
        <dsp:cNvPr id="0" name=""/>
        <dsp:cNvSpPr/>
      </dsp:nvSpPr>
      <dsp:spPr>
        <a:xfrm>
          <a:off x="0" y="310740"/>
          <a:ext cx="8077200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BC4BC2-A2A2-451F-9761-5FE20C33E4FE}">
      <dsp:nvSpPr>
        <dsp:cNvPr id="0" name=""/>
        <dsp:cNvSpPr/>
      </dsp:nvSpPr>
      <dsp:spPr>
        <a:xfrm>
          <a:off x="403860" y="30300"/>
          <a:ext cx="565404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Lengthy development times</a:t>
          </a:r>
          <a:endParaRPr lang="en-US" sz="1900" kern="1200" dirty="0"/>
        </a:p>
      </dsp:txBody>
      <dsp:txXfrm>
        <a:off x="431240" y="57680"/>
        <a:ext cx="5599280" cy="506120"/>
      </dsp:txXfrm>
    </dsp:sp>
    <dsp:sp modelId="{2290BA4A-2840-4F74-9747-7C99C24B8AF7}">
      <dsp:nvSpPr>
        <dsp:cNvPr id="0" name=""/>
        <dsp:cNvSpPr/>
      </dsp:nvSpPr>
      <dsp:spPr>
        <a:xfrm>
          <a:off x="0" y="1172580"/>
          <a:ext cx="8077200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34603-A871-4CCC-B0AA-27D730ABF7B7}">
      <dsp:nvSpPr>
        <dsp:cNvPr id="0" name=""/>
        <dsp:cNvSpPr/>
      </dsp:nvSpPr>
      <dsp:spPr>
        <a:xfrm>
          <a:off x="403860" y="892140"/>
          <a:ext cx="565404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kern="1200" dirty="0" smtClean="0">
              <a:ea typeface="ＭＳ Ｐゴシック" charset="-128"/>
            </a:rPr>
            <a:t>Difficulty of getting quick answers</a:t>
          </a:r>
          <a:endParaRPr lang="en-US" sz="1900" kern="1200" dirty="0"/>
        </a:p>
      </dsp:txBody>
      <dsp:txXfrm>
        <a:off x="431240" y="919520"/>
        <a:ext cx="5599280" cy="506120"/>
      </dsp:txXfrm>
    </dsp:sp>
    <dsp:sp modelId="{6C3CB1C7-AA51-47E2-9A0D-A3FAD504461F}">
      <dsp:nvSpPr>
        <dsp:cNvPr id="0" name=""/>
        <dsp:cNvSpPr/>
      </dsp:nvSpPr>
      <dsp:spPr>
        <a:xfrm>
          <a:off x="0" y="2034420"/>
          <a:ext cx="8077200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5E33E7-8944-4E93-A3FB-F501DD12D50D}">
      <dsp:nvSpPr>
        <dsp:cNvPr id="0" name=""/>
        <dsp:cNvSpPr/>
      </dsp:nvSpPr>
      <dsp:spPr>
        <a:xfrm>
          <a:off x="302895" y="1758248"/>
          <a:ext cx="565404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kern="1200" dirty="0" smtClean="0">
              <a:ea typeface="ＭＳ Ｐゴシック" charset="-128"/>
            </a:rPr>
            <a:t>Complex system administration</a:t>
          </a:r>
          <a:endParaRPr lang="en-US" sz="1900" kern="1200" dirty="0"/>
        </a:p>
      </dsp:txBody>
      <dsp:txXfrm>
        <a:off x="330275" y="1785628"/>
        <a:ext cx="5599280" cy="506120"/>
      </dsp:txXfrm>
    </dsp:sp>
    <dsp:sp modelId="{A4673CFF-A832-4A73-BE27-92A04ADE9453}">
      <dsp:nvSpPr>
        <dsp:cNvPr id="0" name=""/>
        <dsp:cNvSpPr/>
      </dsp:nvSpPr>
      <dsp:spPr>
        <a:xfrm>
          <a:off x="0" y="2896260"/>
          <a:ext cx="8077200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5FCD0E-0B7A-46A9-9D3E-26613CD2DA44}">
      <dsp:nvSpPr>
        <dsp:cNvPr id="0" name=""/>
        <dsp:cNvSpPr/>
      </dsp:nvSpPr>
      <dsp:spPr>
        <a:xfrm>
          <a:off x="403860" y="2615820"/>
          <a:ext cx="565404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kern="1200" dirty="0" smtClean="0">
              <a:ea typeface="ＭＳ Ｐゴシック" charset="-128"/>
            </a:rPr>
            <a:t>Lack of security and limited data sharing</a:t>
          </a:r>
          <a:endParaRPr lang="en-US" sz="1900" kern="1200" dirty="0"/>
        </a:p>
      </dsp:txBody>
      <dsp:txXfrm>
        <a:off x="431240" y="2643200"/>
        <a:ext cx="5599280" cy="506120"/>
      </dsp:txXfrm>
    </dsp:sp>
    <dsp:sp modelId="{77E3F82F-751C-4A84-B47B-BBA28CD78176}">
      <dsp:nvSpPr>
        <dsp:cNvPr id="0" name=""/>
        <dsp:cNvSpPr/>
      </dsp:nvSpPr>
      <dsp:spPr>
        <a:xfrm>
          <a:off x="0" y="3758100"/>
          <a:ext cx="8077200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9BB0C9-D3CD-4510-B0B5-3FD968B85575}">
      <dsp:nvSpPr>
        <dsp:cNvPr id="0" name=""/>
        <dsp:cNvSpPr/>
      </dsp:nvSpPr>
      <dsp:spPr>
        <a:xfrm>
          <a:off x="403860" y="3477660"/>
          <a:ext cx="565404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kern="1200" dirty="0" smtClean="0">
              <a:ea typeface="ＭＳ Ｐゴシック" charset="-128"/>
            </a:rPr>
            <a:t>Extensive programming</a:t>
          </a:r>
          <a:endParaRPr lang="en-US" sz="1900" kern="1200" dirty="0"/>
        </a:p>
      </dsp:txBody>
      <dsp:txXfrm>
        <a:off x="431240" y="3505040"/>
        <a:ext cx="559928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E38C5-FACA-42F7-B783-E5AAC61E5A98}">
      <dsp:nvSpPr>
        <dsp:cNvPr id="0" name=""/>
        <dsp:cNvSpPr/>
      </dsp:nvSpPr>
      <dsp:spPr>
        <a:xfrm>
          <a:off x="0" y="367199"/>
          <a:ext cx="8077200" cy="50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2551-71BF-463A-893F-A7A15B84EFB4}">
      <dsp:nvSpPr>
        <dsp:cNvPr id="0" name=""/>
        <dsp:cNvSpPr/>
      </dsp:nvSpPr>
      <dsp:spPr>
        <a:xfrm>
          <a:off x="403860" y="71999"/>
          <a:ext cx="5654040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Increased costs</a:t>
          </a:r>
          <a:endParaRPr lang="en-CA" sz="2000" kern="1200"/>
        </a:p>
      </dsp:txBody>
      <dsp:txXfrm>
        <a:off x="432681" y="100820"/>
        <a:ext cx="5596398" cy="532758"/>
      </dsp:txXfrm>
    </dsp:sp>
    <dsp:sp modelId="{77DACFB3-94E4-4232-950C-D507BCDDC983}">
      <dsp:nvSpPr>
        <dsp:cNvPr id="0" name=""/>
        <dsp:cNvSpPr/>
      </dsp:nvSpPr>
      <dsp:spPr>
        <a:xfrm>
          <a:off x="0" y="1274400"/>
          <a:ext cx="8077200" cy="50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BC9F7-CACA-4827-9990-4E8921374A7C}">
      <dsp:nvSpPr>
        <dsp:cNvPr id="0" name=""/>
        <dsp:cNvSpPr/>
      </dsp:nvSpPr>
      <dsp:spPr>
        <a:xfrm>
          <a:off x="403860" y="979199"/>
          <a:ext cx="5654040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Management complexity</a:t>
          </a:r>
          <a:endParaRPr lang="en-CA" sz="2000" kern="1200"/>
        </a:p>
      </dsp:txBody>
      <dsp:txXfrm>
        <a:off x="432681" y="1008020"/>
        <a:ext cx="5596398" cy="532758"/>
      </dsp:txXfrm>
    </dsp:sp>
    <dsp:sp modelId="{6BCEA6D4-780D-4631-960B-F96208DD0F6F}">
      <dsp:nvSpPr>
        <dsp:cNvPr id="0" name=""/>
        <dsp:cNvSpPr/>
      </dsp:nvSpPr>
      <dsp:spPr>
        <a:xfrm>
          <a:off x="0" y="2181600"/>
          <a:ext cx="8077200" cy="50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EAE4C-589C-404B-9FAE-E7C8C6E95AE3}">
      <dsp:nvSpPr>
        <dsp:cNvPr id="0" name=""/>
        <dsp:cNvSpPr/>
      </dsp:nvSpPr>
      <dsp:spPr>
        <a:xfrm>
          <a:off x="403860" y="1886400"/>
          <a:ext cx="5654040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Maintaining currency</a:t>
          </a:r>
          <a:endParaRPr lang="en-CA" sz="2000" kern="1200"/>
        </a:p>
      </dsp:txBody>
      <dsp:txXfrm>
        <a:off x="432681" y="1915221"/>
        <a:ext cx="5596398" cy="532758"/>
      </dsp:txXfrm>
    </dsp:sp>
    <dsp:sp modelId="{BD80C557-95EA-4D13-91D5-F7C93BD6E878}">
      <dsp:nvSpPr>
        <dsp:cNvPr id="0" name=""/>
        <dsp:cNvSpPr/>
      </dsp:nvSpPr>
      <dsp:spPr>
        <a:xfrm>
          <a:off x="0" y="3088800"/>
          <a:ext cx="8077200" cy="50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EFD1F-7C01-4E9C-847F-034982EDCBC9}">
      <dsp:nvSpPr>
        <dsp:cNvPr id="0" name=""/>
        <dsp:cNvSpPr/>
      </dsp:nvSpPr>
      <dsp:spPr>
        <a:xfrm>
          <a:off x="403860" y="2793599"/>
          <a:ext cx="5654040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Vendor dependence</a:t>
          </a:r>
          <a:endParaRPr lang="en-CA" sz="2000" kern="1200"/>
        </a:p>
      </dsp:txBody>
      <dsp:txXfrm>
        <a:off x="432681" y="2822420"/>
        <a:ext cx="5596398" cy="532758"/>
      </dsp:txXfrm>
    </dsp:sp>
    <dsp:sp modelId="{C6F9BD5C-A3CF-4AC5-809D-33CCF48C2A6F}">
      <dsp:nvSpPr>
        <dsp:cNvPr id="0" name=""/>
        <dsp:cNvSpPr/>
      </dsp:nvSpPr>
      <dsp:spPr>
        <a:xfrm>
          <a:off x="0" y="3996000"/>
          <a:ext cx="8077200" cy="50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5A996-8412-4E7A-B367-67E85A3C1437}">
      <dsp:nvSpPr>
        <dsp:cNvPr id="0" name=""/>
        <dsp:cNvSpPr/>
      </dsp:nvSpPr>
      <dsp:spPr>
        <a:xfrm>
          <a:off x="403860" y="3700800"/>
          <a:ext cx="5654040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Frequent upgrade/replacement cycles</a:t>
          </a:r>
          <a:endParaRPr lang="en-CA" sz="2000" kern="1200"/>
        </a:p>
      </dsp:txBody>
      <dsp:txXfrm>
        <a:off x="432681" y="3729621"/>
        <a:ext cx="559639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D6BF5C50-BBA1-41AB-B703-260224B27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0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8D567B0-E1A9-4EC7-B48E-13A3D2E08A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39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D66234-742A-4D1A-A963-B37E1E26BA76}" type="slidenum">
              <a:rPr lang="en-US" altLang="en-US" sz="1200" smtClean="0">
                <a:latin typeface="Times New Roman" charset="0"/>
              </a:rPr>
              <a:pPr/>
              <a:t>4</a:t>
            </a:fld>
            <a:endParaRPr lang="en-US" altLang="en-US" sz="1200" smtClean="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smtClean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246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A8DD33-F560-4244-B03A-4B988A61A629}" type="slidenum">
              <a:rPr lang="en-US" altLang="en-US" sz="1200" smtClean="0">
                <a:latin typeface="Times New Roman" pitchFamily="18" charset="0"/>
              </a:rPr>
              <a:pPr/>
              <a:t>20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2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A8DD33-F560-4244-B03A-4B988A61A629}" type="slidenum">
              <a:rPr lang="en-US" altLang="en-US" sz="1200" smtClean="0">
                <a:latin typeface="Times New Roman" pitchFamily="18" charset="0"/>
              </a:rPr>
              <a:pPr/>
              <a:t>21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7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B6B2AD-DF32-45A5-A055-04CF0FF2DCD2}" type="slidenum">
              <a:rPr lang="en-US" altLang="en-US" sz="1200" smtClean="0">
                <a:latin typeface="Times New Roman" charset="0"/>
              </a:rPr>
              <a:pPr/>
              <a:t>22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5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6A5969B-4366-48B5-B1EA-BB7E71102DB4}" type="slidenum">
              <a:rPr lang="en-US" altLang="en-US" sz="1200" smtClean="0">
                <a:latin typeface="Times New Roman" pitchFamily="18" charset="0"/>
              </a:rPr>
              <a:pPr/>
              <a:t>23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0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8BBC42B-0C6D-42EE-8687-CADD1E6DA82C}" type="slidenum">
              <a:rPr lang="en-US" altLang="en-US" sz="1200" smtClean="0">
                <a:latin typeface="Times New Roman" pitchFamily="18" charset="0"/>
              </a:rPr>
              <a:pPr/>
              <a:t>24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A94ED04-29CD-4A5B-A6A0-843CABF1F8C1}" type="slidenum">
              <a:rPr lang="en-US" altLang="en-US" sz="1200" smtClean="0">
                <a:latin typeface="Times New Roman" pitchFamily="18" charset="0"/>
              </a:rPr>
              <a:pPr/>
              <a:t>25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1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18CAAF4-9C67-4F6A-84D3-68D93C9A031D}" type="slidenum">
              <a:rPr lang="en-US" altLang="en-US" sz="1200" smtClean="0">
                <a:latin typeface="Times New Roman" pitchFamily="18" charset="0"/>
              </a:rPr>
              <a:pPr/>
              <a:t>27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36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A20469-D3B8-477D-A1CC-EB448725A72A}" type="slidenum">
              <a:rPr lang="en-US" altLang="en-US" sz="1200" smtClean="0">
                <a:latin typeface="Times New Roman" pitchFamily="18" charset="0"/>
              </a:rPr>
              <a:pPr/>
              <a:t>29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4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79D71DA-5572-4399-A263-F65EB7DCFE70}" type="slidenum">
              <a:rPr lang="en-US" altLang="en-US" sz="1200" smtClean="0">
                <a:latin typeface="Times New Roman" pitchFamily="18" charset="0"/>
              </a:rPr>
              <a:pPr/>
              <a:t>30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2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94354B2-A90A-44AF-B05F-E1BAC227884E}" type="slidenum">
              <a:rPr lang="en-US" altLang="en-US" sz="1200" smtClean="0">
                <a:latin typeface="Times New Roman" pitchFamily="18" charset="0"/>
              </a:rPr>
              <a:pPr/>
              <a:t>32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64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389BE31-DB51-44D4-9FC0-C4FA27DB05EC}" type="slidenum">
              <a:rPr lang="en-US" altLang="en-US" sz="1200" smtClean="0">
                <a:latin typeface="Times New Roman" charset="0"/>
              </a:rPr>
              <a:pPr/>
              <a:t>5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15985C-CDB7-41DD-8C9D-3D172E5461FC}" type="slidenum">
              <a:rPr lang="en-US" altLang="en-US" sz="1200" smtClean="0">
                <a:latin typeface="Times New Roman" charset="0"/>
              </a:rPr>
              <a:pPr/>
              <a:t>33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0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A27AEB6-7BFF-4C6D-88A9-9879EFE97692}" type="slidenum">
              <a:rPr lang="en-US" altLang="en-US" sz="1200" smtClean="0">
                <a:latin typeface="Times New Roman" pitchFamily="18" charset="0"/>
              </a:rPr>
              <a:pPr/>
              <a:t>34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2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E3B024-9FE2-4011-8AFA-995B1610BF3F}" type="slidenum">
              <a:rPr lang="en-US" altLang="en-US" sz="1200" smtClean="0">
                <a:latin typeface="Times New Roman" pitchFamily="18" charset="0"/>
              </a:rPr>
              <a:pPr/>
              <a:t>35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45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4DFD42F-CD63-48C9-94A7-A90F222AEB61}" type="slidenum">
              <a:rPr lang="en-US" altLang="en-US" sz="1200" smtClean="0">
                <a:latin typeface="Times New Roman" pitchFamily="18" charset="0"/>
              </a:rPr>
              <a:pPr/>
              <a:t>36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4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F50E9DE-E52B-4F6E-BC6D-F8F37FF6DE15}" type="slidenum">
              <a:rPr lang="en-US" altLang="en-US" sz="1200" smtClean="0">
                <a:latin typeface="Times New Roman" pitchFamily="18" charset="0"/>
              </a:rPr>
              <a:pPr/>
              <a:t>37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9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B141788-5EEE-413C-B7A3-BD7EB5F8F20C}" type="slidenum">
              <a:rPr lang="en-US" altLang="en-US" sz="1200" smtClean="0">
                <a:latin typeface="Times New Roman" pitchFamily="18" charset="0"/>
              </a:rPr>
              <a:pPr/>
              <a:t>40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399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CCB3207-38A0-47A8-AEFC-EECF07B1CEA0}" type="slidenum">
              <a:rPr lang="en-US" altLang="en-US" sz="1200" smtClean="0">
                <a:latin typeface="Times New Roman" pitchFamily="18" charset="0"/>
              </a:rPr>
              <a:pPr/>
              <a:t>41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71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E518992-5A24-47B5-868A-4B9D848F995B}" type="slidenum">
              <a:rPr lang="en-US" altLang="en-US" sz="1200" smtClean="0">
                <a:latin typeface="Times New Roman" pitchFamily="18" charset="0"/>
              </a:rPr>
              <a:pPr/>
              <a:t>42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73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87AC14-2F4B-43A9-86CE-18ADC22ED7EC}" type="slidenum">
              <a:rPr lang="en-US" altLang="en-US" sz="1200" smtClean="0">
                <a:latin typeface="Times New Roman" charset="0"/>
              </a:rPr>
              <a:pPr/>
              <a:t>45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8FEFE4D-9E70-4F72-B452-D9CD05FC1BD2}" type="slidenum">
              <a:rPr lang="en-US" altLang="en-US" sz="1200" smtClean="0">
                <a:latin typeface="Times New Roman" pitchFamily="18" charset="0"/>
              </a:rPr>
              <a:pPr/>
              <a:t>47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389BE31-DB51-44D4-9FC0-C4FA27DB05EC}" type="slidenum">
              <a:rPr lang="en-US" altLang="en-US" sz="1200" smtClean="0">
                <a:latin typeface="Times New Roman" charset="0"/>
              </a:rPr>
              <a:pPr/>
              <a:t>6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34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E1F65E4-E403-48E5-8E8F-2FE31E2210CA}" type="slidenum">
              <a:rPr lang="en-US" altLang="en-US" sz="1200" smtClean="0">
                <a:latin typeface="Times New Roman" charset="0"/>
              </a:rPr>
              <a:pPr/>
              <a:t>48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11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0C1129-4936-4034-822D-ACC2647DA0AA}" type="slidenum">
              <a:rPr lang="en-US" altLang="en-US" sz="1200" smtClean="0">
                <a:latin typeface="Times New Roman" charset="0"/>
              </a:rPr>
              <a:pPr/>
              <a:t>49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33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A86515-E514-4239-BD34-EF9DBF56D191}" type="slidenum">
              <a:rPr lang="en-US" altLang="en-US" sz="1200" smtClean="0">
                <a:latin typeface="Times New Roman" pitchFamily="18" charset="0"/>
              </a:rPr>
              <a:pPr/>
              <a:t>50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1E243A7-7BF7-404D-8BFB-AD0C613DD4B8}" type="slidenum">
              <a:rPr lang="en-US" altLang="en-US" sz="1200" smtClean="0">
                <a:latin typeface="Times New Roman" charset="0"/>
              </a:rPr>
              <a:pPr/>
              <a:t>52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4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0E29DBA-32FB-43C4-8FE2-65718EAC67FE}" type="slidenum">
              <a:rPr lang="en-US" altLang="en-US" sz="1200" smtClean="0">
                <a:latin typeface="Times New Roman" charset="0"/>
              </a:rPr>
              <a:pPr/>
              <a:t>53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26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38F43C0-1098-4CB5-A142-673FF7C08C1C}" type="slidenum">
              <a:rPr lang="en-US" altLang="en-US" sz="1200" smtClean="0">
                <a:latin typeface="Times New Roman" charset="0"/>
              </a:rPr>
              <a:pPr/>
              <a:t>54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83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0D7F005-5193-481F-99E5-6AFE9AF7D4FB}" type="slidenum">
              <a:rPr lang="en-US" altLang="en-US" sz="1200" smtClean="0">
                <a:latin typeface="Times New Roman" charset="0"/>
              </a:rPr>
              <a:pPr/>
              <a:t>55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97A4BE-F39E-4F5C-85AB-07516467BDCE}" type="slidenum">
              <a:rPr lang="en-US" altLang="en-US" sz="1200" smtClean="0">
                <a:latin typeface="Times New Roman" charset="0"/>
              </a:rPr>
              <a:pPr/>
              <a:t>9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7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B7DE92-D729-4A08-9DD6-59A18938357A}" type="slidenum">
              <a:rPr lang="en-US" altLang="en-US" sz="1200" smtClean="0">
                <a:latin typeface="Times New Roman" pitchFamily="18" charset="0"/>
              </a:rPr>
              <a:pPr/>
              <a:t>10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1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B9FAA9F-9AB5-436D-AE8A-C843C4921F38}" type="slidenum">
              <a:rPr lang="en-US" altLang="en-US" sz="1200" smtClean="0">
                <a:latin typeface="Times New Roman" pitchFamily="18" charset="0"/>
              </a:rPr>
              <a:pPr/>
              <a:t>14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3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charset="0"/>
              <a:ea typeface="ＭＳ Ｐゴシック" charset="-128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F679114-7356-445B-AB15-E9A793AF31BC}" type="slidenum">
              <a:rPr lang="en-US" altLang="en-US" sz="1200" smtClean="0">
                <a:latin typeface="Times New Roman" charset="0"/>
              </a:rPr>
              <a:pPr/>
              <a:t>15</a:t>
            </a:fld>
            <a:endParaRPr lang="en-US" altLang="en-US" sz="120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6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0A4CFE3-01E8-456F-BCA3-57E079D13737}" type="slidenum">
              <a:rPr lang="en-US" altLang="en-US" sz="1200" smtClean="0">
                <a:latin typeface="Times New Roman" pitchFamily="18" charset="0"/>
              </a:rPr>
              <a:pPr/>
              <a:t>18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5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3A20D2D-CCAB-48F4-A107-4539A1A6D24F}" type="slidenum">
              <a:rPr lang="en-US" altLang="en-US" sz="1200" smtClean="0">
                <a:latin typeface="Times New Roman" pitchFamily="18" charset="0"/>
              </a:rPr>
              <a:pPr/>
              <a:t>19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56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0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7788"/>
            <a:ext cx="66294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7"/>
          <p:cNvSpPr txBox="1">
            <a:spLocks noChangeArrowheads="1"/>
          </p:cNvSpPr>
          <p:nvPr userDrawn="1"/>
        </p:nvSpPr>
        <p:spPr bwMode="auto">
          <a:xfrm>
            <a:off x="1257300" y="117475"/>
            <a:ext cx="662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2000" b="1" smtClean="0">
                <a:solidFill>
                  <a:schemeClr val="bg1"/>
                </a:solidFill>
              </a:rPr>
              <a:t>Database Systems</a:t>
            </a:r>
          </a:p>
          <a:p>
            <a:pPr algn="ctr">
              <a:defRPr/>
            </a:pPr>
            <a:r>
              <a:rPr lang="en-US" altLang="en-US" sz="2000" b="1" smtClean="0">
                <a:solidFill>
                  <a:schemeClr val="bg1"/>
                </a:solidFill>
              </a:rPr>
              <a:t>Design, Implementation, and Management</a:t>
            </a:r>
          </a:p>
        </p:txBody>
      </p:sp>
      <p:sp>
        <p:nvSpPr>
          <p:cNvPr id="12" name="TextBox 18"/>
          <p:cNvSpPr txBox="1">
            <a:spLocks noChangeArrowheads="1"/>
          </p:cNvSpPr>
          <p:nvPr userDrawn="1"/>
        </p:nvSpPr>
        <p:spPr bwMode="auto">
          <a:xfrm>
            <a:off x="5638800" y="3505200"/>
            <a:ext cx="219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b="1" smtClean="0">
                <a:solidFill>
                  <a:schemeClr val="bg1"/>
                </a:solidFill>
              </a:rPr>
              <a:t>Coronel | Morris</a:t>
            </a:r>
          </a:p>
        </p:txBody>
      </p:sp>
      <p:sp>
        <p:nvSpPr>
          <p:cNvPr id="13" name="TextBox 24"/>
          <p:cNvSpPr txBox="1">
            <a:spLocks noChangeArrowheads="1"/>
          </p:cNvSpPr>
          <p:nvPr userDrawn="1"/>
        </p:nvSpPr>
        <p:spPr bwMode="auto">
          <a:xfrm>
            <a:off x="76200" y="77788"/>
            <a:ext cx="762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11e</a:t>
            </a:r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900" smtClean="0">
                <a:solidFill>
                  <a:srgbClr val="262626"/>
                </a:solidFill>
                <a:latin typeface="Calibri" pitchFamily="34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E5FD9-0AA2-40D1-A010-CA62229B154B}" type="datetime1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EE20F-C153-4A3E-927D-F8C4306C2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B4DDF-A73C-4A75-91B1-066739E36B59}" type="datetime1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C831-4446-4C04-BB45-5F9DB1D16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0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C359B-AB50-44CE-A78F-CC354215543A}" type="datetime1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6589E-F1A2-4787-90C9-53911B98A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8118C-6814-47F2-9D64-0ADE6C62F7C6}" type="datetime1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9EA2A-E500-4C9A-B389-E850CE12E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709D3-0E0C-4C0F-87F8-4FCF7DD667F3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A1B6C-83E6-407B-8389-523053CCA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30DE50B-BC18-44F0-B063-E4CDD2B88581}" type="datetime1">
              <a:rPr lang="en-US" smtClean="0"/>
              <a:t>8/28/2018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3318A11-4565-4D8B-8DCE-367709BB3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6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4B047B-421F-48FE-B133-658189EBCCD7}" type="datetime1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F48FD-D6B4-48FB-B908-02C83CA35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2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57AD7-4EE0-4EC3-A0E9-5DEC13A533F1}" type="datetime1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5891D-356D-46A0-B307-704FF51CD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0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B73E5-75B6-4CE8-82C0-D2B5B5EC4128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6C3D8-1B5C-431F-8A09-007F8502C2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7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69758-C769-49A4-BA79-090EDD8FDA42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8AE7-97A6-4C50-8FD5-FF82FC8828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5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10557A-97A8-471F-86CC-CFD35B4B6D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900" smtClean="0">
                <a:solidFill>
                  <a:srgbClr val="262626"/>
                </a:solidFill>
                <a:latin typeface="Calibri" pitchFamily="34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database&amp;num=100&amp;newwindow=1&amp;es_sm=93&amp;source=lnms&amp;tbm=isch&amp;sa=X&amp;ved=0CAcQ_AUoAWoVChMI5eOH__bCxwIVDn2ICh37vAty&amp;biw=2560&amp;bih=1318&amp;dpr=1.5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smtClean="0"/>
              <a:t>Chapter 1</a:t>
            </a:r>
          </a:p>
          <a:p>
            <a:pPr marL="63500" eaLnBrk="1" hangingPunct="1"/>
            <a:r>
              <a:rPr lang="en-US" altLang="en-US" smtClean="0"/>
              <a:t>Database Systems</a:t>
            </a:r>
          </a:p>
          <a:p>
            <a:pPr marL="63500"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97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ea typeface="ＭＳ Ｐゴシック" charset="-128"/>
                <a:cs typeface="Arial" charset="0"/>
              </a:rPr>
              <a:t>Data vs. Information</a:t>
            </a:r>
          </a:p>
        </p:txBody>
      </p:sp>
      <p:sp>
        <p:nvSpPr>
          <p:cNvPr id="5123" name="Text Placeholder 6"/>
          <p:cNvSpPr>
            <a:spLocks noGrp="1"/>
          </p:cNvSpPr>
          <p:nvPr>
            <p:ph type="body" idx="1"/>
          </p:nvPr>
        </p:nvSpPr>
        <p:spPr>
          <a:xfrm>
            <a:off x="381000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>
                <a:solidFill>
                  <a:schemeClr val="tx1"/>
                </a:solidFill>
                <a:ea typeface="ＭＳ Ｐゴシック" charset="-128"/>
              </a:rPr>
              <a:t>Data</a:t>
            </a:r>
          </a:p>
        </p:txBody>
      </p:sp>
      <p:sp>
        <p:nvSpPr>
          <p:cNvPr id="5125" name="Text Placeholder 8"/>
          <p:cNvSpPr>
            <a:spLocks noGrp="1"/>
          </p:cNvSpPr>
          <p:nvPr>
            <p:ph type="body" sz="half" idx="3"/>
          </p:nvPr>
        </p:nvSpPr>
        <p:spPr>
          <a:xfrm>
            <a:off x="4721225" y="2244725"/>
            <a:ext cx="4041775" cy="457200"/>
          </a:xfrm>
        </p:spPr>
        <p:txBody>
          <a:bodyPr/>
          <a:lstStyle/>
          <a:p>
            <a:pPr algn="ctr" eaLnBrk="1" fontAlgn="auto" hangingPunct="1">
              <a:defRPr/>
            </a:pPr>
            <a:r>
              <a:rPr lang="en-US" altLang="en-US" smtClean="0">
                <a:solidFill>
                  <a:schemeClr val="tx1"/>
                </a:solidFill>
                <a:ea typeface="ＭＳ Ｐゴシック" charset="-128"/>
              </a:rPr>
              <a:t>Information</a:t>
            </a:r>
          </a:p>
        </p:txBody>
      </p:sp>
      <p:sp>
        <p:nvSpPr>
          <p:cNvPr id="16389" name="Content Placeholder 7"/>
          <p:cNvSpPr>
            <a:spLocks noGrp="1"/>
          </p:cNvSpPr>
          <p:nvPr>
            <p:ph sz="quarter" idx="2"/>
          </p:nvPr>
        </p:nvSpPr>
        <p:spPr>
          <a:xfrm>
            <a:off x="381000" y="2708275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Data = Raw facts</a:t>
            </a:r>
          </a:p>
          <a:p>
            <a:pPr lvl="1" eaLnBrk="1" hangingPunct="1"/>
            <a:r>
              <a:rPr lang="en-CA" altLang="en-US" dirty="0" smtClean="0"/>
              <a:t>Not yet been processed to reveal the meaning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Building blocks of information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Data management </a:t>
            </a:r>
          </a:p>
          <a:p>
            <a:pPr lvl="1" eaLnBrk="1" hangingPunct="1"/>
            <a:r>
              <a:rPr lang="en-CA" altLang="en-US" dirty="0" smtClean="0"/>
              <a:t>Generation, storage, and retrieval of data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16390" name="Content Placeholder 9"/>
          <p:cNvSpPr>
            <a:spLocks noGrp="1"/>
          </p:cNvSpPr>
          <p:nvPr>
            <p:ph sz="quarter" idx="4"/>
          </p:nvPr>
        </p:nvSpPr>
        <p:spPr>
          <a:xfrm>
            <a:off x="4718050" y="2708275"/>
            <a:ext cx="4041775" cy="3886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Result </a:t>
            </a:r>
            <a:r>
              <a:rPr lang="en-US" altLang="en-US" dirty="0">
                <a:ea typeface="ＭＳ Ｐゴシック" charset="-128"/>
              </a:rPr>
              <a:t>of processing raw data to reveal meaning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Produced by processing data </a:t>
            </a:r>
          </a:p>
          <a:p>
            <a:pPr eaLnBrk="1" hangingPunct="1"/>
            <a:r>
              <a:rPr lang="en-CA" altLang="en-US" dirty="0" smtClean="0">
                <a:ea typeface="ＭＳ Ｐゴシック" charset="-128"/>
              </a:rPr>
              <a:t>Reveals the meaning of data </a:t>
            </a:r>
            <a:endParaRPr lang="en-US" altLang="en-US" dirty="0" smtClean="0">
              <a:ea typeface="ＭＳ Ｐゴシック" charset="-128"/>
            </a:endParaRPr>
          </a:p>
          <a:p>
            <a:pPr eaLnBrk="1" hangingPunct="1"/>
            <a:r>
              <a:rPr lang="en-CA" altLang="en-US" dirty="0" smtClean="0">
                <a:ea typeface="ＭＳ Ｐゴシック" charset="-128"/>
              </a:rPr>
              <a:t>Enables </a:t>
            </a:r>
            <a:r>
              <a:rPr lang="en-CA" altLang="en-US" b="1" dirty="0" smtClean="0">
                <a:ea typeface="ＭＳ Ｐゴシック" charset="-128"/>
              </a:rPr>
              <a:t>knowledge </a:t>
            </a:r>
            <a:r>
              <a:rPr lang="en-CA" altLang="en-US" dirty="0" smtClean="0">
                <a:ea typeface="ＭＳ Ｐゴシック" charset="-128"/>
              </a:rPr>
              <a:t>creation</a:t>
            </a:r>
          </a:p>
          <a:p>
            <a:pPr eaLnBrk="1" hangingPunct="1"/>
            <a:r>
              <a:rPr lang="en-CA" altLang="en-US" dirty="0" smtClean="0">
                <a:ea typeface="ＭＳ Ｐゴシック" charset="-128"/>
              </a:rPr>
              <a:t>Should be accurate, relevant, and timely to enable good decision making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Information </a:t>
            </a:r>
            <a:r>
              <a:rPr lang="en-US" altLang="en-US" dirty="0">
                <a:ea typeface="ＭＳ Ｐゴシック" charset="-128"/>
              </a:rPr>
              <a:t>requires context to reveal </a:t>
            </a:r>
            <a:r>
              <a:rPr lang="en-US" altLang="en-US" dirty="0" smtClean="0">
                <a:ea typeface="ＭＳ Ｐゴシック" charset="-128"/>
              </a:rPr>
              <a:t>meaning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9050" y="3011735"/>
            <a:ext cx="6858000" cy="10772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Data are the foundation of </a:t>
            </a:r>
            <a:r>
              <a:rPr lang="en-US" altLang="en-US" sz="3200" dirty="0" smtClean="0"/>
              <a:t>information</a:t>
            </a:r>
            <a:endParaRPr lang="en-US" alt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318A11-4565-4D8B-8DCE-367709BB3E0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err="1" smtClean="0"/>
              <a:t>Firstname</a:t>
            </a:r>
            <a:r>
              <a:rPr lang="en-US" dirty="0" smtClean="0"/>
              <a:t>=John</a:t>
            </a:r>
          </a:p>
          <a:p>
            <a:r>
              <a:rPr lang="en-US" dirty="0" err="1" smtClean="0"/>
              <a:t>Lastname</a:t>
            </a:r>
            <a:r>
              <a:rPr lang="en-US" dirty="0" smtClean="0"/>
              <a:t>=Smith</a:t>
            </a:r>
          </a:p>
          <a:p>
            <a:r>
              <a:rPr lang="en-US" dirty="0" smtClean="0"/>
              <a:t>Age=18</a:t>
            </a:r>
          </a:p>
          <a:p>
            <a:r>
              <a:rPr lang="en-US" dirty="0" smtClean="0"/>
              <a:t>Nationality=US Citizen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John Smith can vote in US presidential elections.</a:t>
            </a:r>
          </a:p>
          <a:p>
            <a:r>
              <a:rPr lang="en-US" dirty="0"/>
              <a:t>John Smith can </a:t>
            </a:r>
            <a:r>
              <a:rPr lang="en-US" dirty="0" smtClean="0"/>
              <a:t>be tried as an adult.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318A11-4565-4D8B-8DCE-367709BB3E0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the DBA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2800" y="2249424"/>
            <a:ext cx="5334000" cy="4525963"/>
          </a:xfrm>
        </p:spPr>
        <p:txBody>
          <a:bodyPr/>
          <a:lstStyle/>
          <a:p>
            <a:r>
              <a:rPr lang="en-US" sz="2800" dirty="0" smtClean="0"/>
              <a:t>Responsible </a:t>
            </a:r>
            <a:r>
              <a:rPr lang="en-US" sz="2800" dirty="0"/>
              <a:t>for </a:t>
            </a:r>
            <a:r>
              <a:rPr lang="en-US" sz="2800" dirty="0" smtClean="0"/>
              <a:t>organizing organizational data</a:t>
            </a:r>
            <a:r>
              <a:rPr lang="en-US" sz="2800" dirty="0"/>
              <a:t>… </a:t>
            </a:r>
          </a:p>
          <a:p>
            <a:r>
              <a:rPr lang="en-US" sz="2800" dirty="0" smtClean="0"/>
              <a:t>Work with business/ systems/ programmer analysts.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means they create </a:t>
            </a:r>
            <a:r>
              <a:rPr lang="en-US" sz="2800" dirty="0" smtClean="0"/>
              <a:t>new data </a:t>
            </a:r>
            <a:r>
              <a:rPr lang="en-US" sz="2800" dirty="0"/>
              <a:t>formats when needed. 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2" descr="http://www.floridatechonline.com/media/3677461/database-administrator_325x29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3095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055858"/>
            <a:ext cx="7753350" cy="3159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6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at Channel </a:t>
            </a:r>
            <a:r>
              <a:rPr lang="en-US" dirty="0" smtClean="0"/>
              <a:t>Islands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97438"/>
          </a:xfrm>
        </p:spPr>
        <p:txBody>
          <a:bodyPr/>
          <a:lstStyle/>
          <a:p>
            <a:r>
              <a:rPr lang="en-US" dirty="0" smtClean="0"/>
              <a:t>Is there unique data at CI? </a:t>
            </a:r>
            <a:endParaRPr lang="en-US" dirty="0"/>
          </a:p>
          <a:p>
            <a:r>
              <a:rPr lang="en-US" dirty="0"/>
              <a:t>What is this piece of data called? </a:t>
            </a:r>
          </a:p>
          <a:p>
            <a:r>
              <a:rPr lang="en-US" dirty="0"/>
              <a:t>Why was it needed?</a:t>
            </a:r>
          </a:p>
          <a:p>
            <a:r>
              <a:rPr lang="en-US" dirty="0"/>
              <a:t>What data communicates across CSU?</a:t>
            </a:r>
          </a:p>
          <a:p>
            <a:r>
              <a:rPr lang="en-US" dirty="0"/>
              <a:t>What data communicates across the globe?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447799"/>
            <a:ext cx="3352800" cy="39766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740816">
            <a:off x="7319138" y="2794346"/>
            <a:ext cx="4972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Ekho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16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eta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799"/>
            <a:ext cx="30861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Database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>
            <a:normAutofit fontScale="70000" lnSpcReduction="2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>
                <a:ea typeface="ＭＳ Ｐゴシック" charset="-128"/>
              </a:rPr>
              <a:t>Shared, integrated computer structure that stores a collection of: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End-user data - Raw facts of some importance (or maybe no importance)</a:t>
            </a:r>
          </a:p>
          <a:p>
            <a:pPr marL="366268" indent="-246888" eaLnBrk="1" fontAlgn="auto" hangingPunct="1">
              <a:defRPr/>
            </a:pPr>
            <a:r>
              <a:rPr lang="en-US" altLang="en-US" dirty="0" smtClean="0"/>
              <a:t>Founded in </a:t>
            </a:r>
            <a:r>
              <a:rPr lang="en-US" altLang="en-US" b="1" u="sng" dirty="0" smtClean="0"/>
              <a:t>metadata</a:t>
            </a:r>
            <a:endParaRPr lang="en-US" altLang="en-US" u="sng" dirty="0"/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Data about data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Integrates and manages business data</a:t>
            </a:r>
          </a:p>
          <a:p>
            <a:pPr marL="658431" lvl="1" indent="-219456" eaLnBrk="1" fontAlgn="auto" hangingPunct="1">
              <a:defRPr/>
            </a:pPr>
            <a:r>
              <a:rPr lang="en-US" altLang="en-US" dirty="0" smtClean="0"/>
              <a:t>Describes characteristics and relationships</a:t>
            </a:r>
          </a:p>
          <a:p>
            <a:pPr marL="658431" lvl="1" indent="-219456" eaLnBrk="1" fontAlgn="auto" hangingPunct="1">
              <a:defRPr/>
            </a:pPr>
            <a:r>
              <a:rPr lang="en-US" altLang="en-US" dirty="0" smtClean="0"/>
              <a:t>Places constraints on data entered into the database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>
                <a:ea typeface="ＭＳ Ｐゴシック" charset="-128"/>
              </a:rPr>
              <a:t>Database management system (DBMS)</a:t>
            </a:r>
            <a:r>
              <a:rPr lang="en-US" altLang="en-US" dirty="0" smtClean="0">
                <a:ea typeface="ＭＳ Ｐゴシック" charset="-128"/>
              </a:rPr>
              <a:t> 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Collection of programs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Manages the database structure 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Controls access to data stored in the database (roles based on least privilege)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Q. In computer software is there such a thing as a physical connection?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a customer table</a:t>
            </a:r>
            <a:endParaRPr lang="en-US" dirty="0"/>
          </a:p>
        </p:txBody>
      </p:sp>
      <p:sp>
        <p:nvSpPr>
          <p:cNvPr id="4198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1A12AEA-71E0-489A-866E-58823A3A0E2C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9" b="42024"/>
          <a:stretch/>
        </p:blipFill>
        <p:spPr bwMode="auto">
          <a:xfrm>
            <a:off x="2743200" y="1600200"/>
            <a:ext cx="6236744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2388" y="1828800"/>
            <a:ext cx="2881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Identifying metadata: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754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 MS Excel, it would be formatting a column, row or cell and possibly having a header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4344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3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Y2K?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75891D-356D-46A0-B307-704FF51CDE9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2" b="71"/>
          <a:stretch/>
        </p:blipFill>
        <p:spPr>
          <a:xfrm>
            <a:off x="1066800" y="1295400"/>
            <a:ext cx="7391400" cy="5298333"/>
          </a:xfrm>
        </p:spPr>
      </p:pic>
    </p:spTree>
    <p:extLst>
      <p:ext uri="{BB962C8B-B14F-4D97-AF65-F5344CB8AC3E}">
        <p14:creationId xmlns:p14="http://schemas.microsoft.com/office/powerpoint/2010/main" val="40023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Role of the DBMS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DBMS is database management software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Intermediary between the user and database files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Enables data to be shared 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Presents users with an integrated view of the data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Receives and translates application requests into operations required to fulfill the requests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Hides internal complexity from the application programs and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 b="56754"/>
          <a:stretch/>
        </p:blipFill>
        <p:spPr bwMode="auto">
          <a:xfrm>
            <a:off x="685800" y="1371600"/>
            <a:ext cx="7340252" cy="428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4600" y="2805664"/>
            <a:ext cx="3962400" cy="10156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Open up MySQL Workbench (pray it works) and see for yourself!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2953714"/>
            <a:ext cx="3962400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By the way, we’re going to need to delete all those databases…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900" dirty="0" smtClean="0">
                <a:ea typeface="ＭＳ Ｐゴシック" charset="-128"/>
                <a:cs typeface="Arial" charset="0"/>
              </a:rPr>
              <a:t>The DBMS Manages the Interaction between the End User and the Database</a:t>
            </a:r>
          </a:p>
        </p:txBody>
      </p:sp>
      <p:pic>
        <p:nvPicPr>
          <p:cNvPr id="194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5125"/>
            <a:ext cx="84582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database</a:t>
            </a:r>
            <a:endParaRPr lang="en-US" dirty="0"/>
          </a:p>
        </p:txBody>
      </p:sp>
      <p:pic>
        <p:nvPicPr>
          <p:cNvPr id="7" name="Picture 2" descr="https://encrypted-tbn1.gstatic.com/images?q=tbn:ANd9GcQjFP0afmS0kNPAo9nMkHWspdQFFwhNIMNRb2Iaj1TPTmQNOnfmq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90800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71800" y="4876800"/>
            <a:ext cx="3475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Any Questions?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536087"/>
            <a:ext cx="6477000" cy="47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Advantages of the DBMS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Better data integration and less </a:t>
            </a:r>
            <a:r>
              <a:rPr lang="en-US" altLang="en-US" dirty="0"/>
              <a:t>data </a:t>
            </a:r>
            <a:r>
              <a:rPr lang="en-US" altLang="en-US" dirty="0" smtClean="0"/>
              <a:t>inconsistency</a:t>
            </a:r>
          </a:p>
          <a:p>
            <a:pPr marL="742950" lvl="2" indent="-342900" eaLnBrk="1" fontAlgn="auto" hangingPunct="1">
              <a:buFont typeface="Arial" panose="020B0604020202020204" pitchFamily="34" charset="0"/>
              <a:buChar char="–"/>
              <a:defRPr/>
            </a:pPr>
            <a:r>
              <a:rPr lang="en-CA" b="1" dirty="0" smtClean="0"/>
              <a:t>Data inconsistency</a:t>
            </a:r>
            <a:r>
              <a:rPr lang="en-CA" dirty="0" smtClean="0"/>
              <a:t>:</a:t>
            </a:r>
            <a:r>
              <a:rPr lang="en-CA" b="1" dirty="0" smtClean="0"/>
              <a:t> </a:t>
            </a:r>
            <a:r>
              <a:rPr lang="en-CA" dirty="0" smtClean="0"/>
              <a:t>Different </a:t>
            </a:r>
            <a:r>
              <a:rPr lang="en-CA" dirty="0"/>
              <a:t>versions of the same data appear in different places</a:t>
            </a:r>
            <a:endParaRPr lang="en-US" altLang="en-US" dirty="0"/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Increased end-user productivity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Improve: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D</a:t>
            </a:r>
            <a:r>
              <a:rPr lang="en-US" altLang="en-US" dirty="0" smtClean="0"/>
              <a:t>ata sharing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D</a:t>
            </a:r>
            <a:r>
              <a:rPr lang="en-US" altLang="en-US" dirty="0" smtClean="0"/>
              <a:t>ata security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D</a:t>
            </a:r>
            <a:r>
              <a:rPr lang="en-US" altLang="en-US" dirty="0" smtClean="0"/>
              <a:t>ata access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D</a:t>
            </a:r>
            <a:r>
              <a:rPr lang="en-US" altLang="en-US" dirty="0" smtClean="0"/>
              <a:t>ecision making</a:t>
            </a:r>
          </a:p>
          <a:p>
            <a:pPr marL="923544" lvl="2" indent="-219456" eaLnBrk="1" fontAlgn="auto" hangingPunct="1">
              <a:defRPr/>
            </a:pPr>
            <a:r>
              <a:rPr lang="en-CA" b="1" dirty="0" smtClean="0"/>
              <a:t>Data quality</a:t>
            </a:r>
            <a:r>
              <a:rPr lang="en-CA" dirty="0" smtClean="0"/>
              <a:t>:</a:t>
            </a:r>
            <a:r>
              <a:rPr lang="en-CA" b="1" dirty="0" smtClean="0"/>
              <a:t> </a:t>
            </a:r>
            <a:r>
              <a:rPr lang="en-CA" dirty="0" smtClean="0"/>
              <a:t>Promoting accuracy</a:t>
            </a:r>
            <a:r>
              <a:rPr lang="en-CA" dirty="0"/>
              <a:t>, validity, and timeliness of </a:t>
            </a:r>
            <a:r>
              <a:rPr lang="en-CA" dirty="0" smtClean="0"/>
              <a:t>data</a:t>
            </a: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28" name="Picture 4" descr="http://lh4.ggpht.com/_BuGtj8thGc0/SRpd6_RWJeI/AAAAAAAAAJk/tNzwos6naVc/image_thumb%5B2%5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25420"/>
            <a:ext cx="2736427" cy="25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  <a:cs typeface="Arial" charset="0"/>
              </a:rPr>
              <a:t>Disadvantages of the DBMS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Cost</a:t>
            </a:r>
          </a:p>
          <a:p>
            <a:pPr marL="608013" lvl="2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Database packages are pricey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Speed</a:t>
            </a:r>
          </a:p>
          <a:p>
            <a:pPr marL="608013" lvl="2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Queries integrating numerous tables can be slow.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Maintenance</a:t>
            </a:r>
          </a:p>
          <a:p>
            <a:pPr marL="608013" lvl="2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Index rebuilding, database reengineering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RDBMS do </a:t>
            </a:r>
            <a:r>
              <a:rPr lang="en-US" altLang="en-US" dirty="0"/>
              <a:t>not scale </a:t>
            </a:r>
            <a:r>
              <a:rPr lang="en-US" altLang="en-US" dirty="0" smtClean="0"/>
              <a:t>well for big </a:t>
            </a:r>
            <a:r>
              <a:rPr lang="en-US" altLang="en-US" dirty="0"/>
              <a:t>data</a:t>
            </a:r>
          </a:p>
          <a:p>
            <a:pPr marL="608013" lvl="2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NOSQL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smtClean="0"/>
              <a:t>Vendor Dependence*</a:t>
            </a:r>
            <a:endParaRPr lang="en-US" altLang="en-US" dirty="0" smtClean="0"/>
          </a:p>
          <a:p>
            <a:pPr marL="342900" lvl="1" indent="-342900" eaLnBrk="1" fontAlgn="auto" hangingPunct="1">
              <a:buFontTx/>
              <a:buChar char="•"/>
              <a:defRPr/>
            </a:pP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4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 descr="C:\Users\Amster\Documents\AmityWork\DBSystems\Figures\C7888_01\C7888_01\Tbl01-0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7852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3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Types of Databases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Single-user database</a:t>
            </a:r>
            <a:r>
              <a:rPr lang="en-US" altLang="en-US" dirty="0" smtClean="0">
                <a:ea typeface="ＭＳ Ｐゴシック" charset="-128"/>
              </a:rPr>
              <a:t>:</a:t>
            </a:r>
            <a:r>
              <a:rPr lang="en-US" altLang="en-US" b="1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Supports one user at a time</a:t>
            </a:r>
          </a:p>
          <a:p>
            <a:pPr lvl="1" eaLnBrk="1" hangingPunct="1"/>
            <a:r>
              <a:rPr lang="en-US" altLang="en-US" b="1" dirty="0" smtClean="0"/>
              <a:t>Desktop database</a:t>
            </a:r>
            <a:r>
              <a:rPr lang="en-US" altLang="en-US" dirty="0" smtClean="0"/>
              <a:t>: Runs on PC (i.e. MS Access)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Multiuser database</a:t>
            </a:r>
            <a:r>
              <a:rPr lang="en-US" altLang="en-US" dirty="0" smtClean="0">
                <a:ea typeface="ＭＳ Ｐゴシック" charset="-128"/>
              </a:rPr>
              <a:t>:</a:t>
            </a:r>
            <a:r>
              <a:rPr lang="en-US" altLang="en-US" b="1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Supports concurrency</a:t>
            </a:r>
          </a:p>
          <a:p>
            <a:pPr lvl="1" eaLnBrk="1" hangingPunct="1"/>
            <a:r>
              <a:rPr lang="en-US" altLang="en-US" b="1" dirty="0" smtClean="0"/>
              <a:t>Workgroup databases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Supports a small number of users or a specific department</a:t>
            </a:r>
          </a:p>
          <a:p>
            <a:pPr lvl="1" eaLnBrk="1" hangingPunct="1"/>
            <a:r>
              <a:rPr lang="en-US" altLang="en-US" b="1" dirty="0" smtClean="0"/>
              <a:t>Enterprise database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Supports many users across many departments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http://e-mouselab.com/manual/installation/mycomp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953000"/>
            <a:ext cx="2762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Types of Databases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b="1" dirty="0" smtClean="0"/>
              <a:t>Centralized database</a:t>
            </a:r>
            <a:r>
              <a:rPr lang="en-US" altLang="en-US" dirty="0" smtClean="0"/>
              <a:t>: Data is located at a single site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Distributed database</a:t>
            </a:r>
            <a:r>
              <a:rPr lang="en-US" altLang="en-US" dirty="0" smtClean="0"/>
              <a:t>: Data is distributed across different sites and data is synced through replication.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Cloud database</a:t>
            </a:r>
            <a:r>
              <a:rPr lang="en-US" altLang="en-US" dirty="0" smtClean="0"/>
              <a:t>: </a:t>
            </a:r>
            <a:r>
              <a:rPr lang="en-US" altLang="en-US" dirty="0"/>
              <a:t>Created and maintained using cloud data services that provide defined performance measures for the </a:t>
            </a:r>
            <a:r>
              <a:rPr lang="en-US" altLang="en-US" dirty="0" smtClean="0"/>
              <a:t>database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/>
              <a:t>NoSQL</a:t>
            </a:r>
            <a:r>
              <a:rPr lang="en-US" altLang="en-US" dirty="0"/>
              <a:t>: provides a mechanism for storage and retrieval of data that is modeled in means other than the </a:t>
            </a:r>
            <a:r>
              <a:rPr lang="en-US" altLang="en-US" dirty="0" smtClean="0"/>
              <a:t>relational data model.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altLang="en-US" b="1" dirty="0" smtClean="0">
              <a:ea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  <a:cs typeface="Arial" charset="0"/>
              </a:rPr>
              <a:t>Types of Databases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General-purpose databases</a:t>
            </a:r>
            <a:r>
              <a:rPr lang="en-US" altLang="en-US" dirty="0" smtClean="0">
                <a:ea typeface="ＭＳ Ｐゴシック" charset="-128"/>
              </a:rPr>
              <a:t>:</a:t>
            </a:r>
            <a:r>
              <a:rPr lang="en-US" altLang="en-US" b="1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Contains a wide variety of data used in multiple disciplines</a:t>
            </a:r>
            <a:endParaRPr lang="en-US" altLang="en-US" b="1" dirty="0" smtClean="0">
              <a:ea typeface="ＭＳ Ｐゴシック" charset="-128"/>
            </a:endParaRP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Discipline-specific databases</a:t>
            </a:r>
            <a:r>
              <a:rPr lang="en-US" altLang="en-US" dirty="0" smtClean="0">
                <a:ea typeface="ＭＳ Ｐゴシック" charset="-128"/>
              </a:rPr>
              <a:t>: Contains data focused on specific subject areas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69203"/>
            <a:ext cx="6743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charset="-128"/>
              </a:rPr>
              <a:t>Discipline-specific databases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3085114"/>
            <a:ext cx="4041775" cy="313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8050" y="3055937"/>
            <a:ext cx="40417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Types of Databases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34400" cy="4897438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Operational</a:t>
            </a:r>
            <a:r>
              <a:rPr lang="en-US" altLang="en-US" dirty="0" smtClean="0">
                <a:ea typeface="ＭＳ Ｐゴシック" charset="-128"/>
              </a:rPr>
              <a:t>: </a:t>
            </a:r>
            <a:r>
              <a:rPr lang="en-US" altLang="en-US" dirty="0">
                <a:ea typeface="ＭＳ Ｐゴシック" charset="-128"/>
              </a:rPr>
              <a:t>S</a:t>
            </a:r>
            <a:r>
              <a:rPr lang="en-US" altLang="en-US" dirty="0" smtClean="0">
                <a:ea typeface="ＭＳ Ｐゴシック" charset="-128"/>
              </a:rPr>
              <a:t>upport day-to-day operations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Analytical</a:t>
            </a:r>
            <a:r>
              <a:rPr lang="en-US" altLang="en-US" dirty="0" smtClean="0">
                <a:ea typeface="ＭＳ Ｐゴシック" charset="-128"/>
              </a:rPr>
              <a:t>: Stores historical data and business metrics used for tactical or strategic decision making </a:t>
            </a:r>
          </a:p>
          <a:p>
            <a:pPr eaLnBrk="1" hangingPunct="1"/>
            <a:r>
              <a:rPr lang="en-US" altLang="en-US" b="1" dirty="0" smtClean="0"/>
              <a:t>Data warehouse</a:t>
            </a:r>
            <a:r>
              <a:rPr lang="en-US" altLang="en-US" dirty="0" smtClean="0"/>
              <a:t>: Stores data optimized for decision support </a:t>
            </a:r>
            <a:endParaRPr lang="en-US" altLang="en-US" b="1" dirty="0" smtClean="0"/>
          </a:p>
          <a:p>
            <a:pPr lvl="1" eaLnBrk="1" hangingPunct="1"/>
            <a:r>
              <a:rPr lang="en-US" altLang="en-US" b="1" dirty="0"/>
              <a:t>Online analytical processing (OLAP</a:t>
            </a:r>
            <a:r>
              <a:rPr lang="en-US" altLang="en-US" b="1" dirty="0" smtClean="0"/>
              <a:t>): </a:t>
            </a:r>
            <a:r>
              <a:rPr lang="en-US" altLang="en-US" dirty="0" smtClean="0"/>
              <a:t>Enable </a:t>
            </a:r>
            <a:r>
              <a:rPr lang="en-US" altLang="en-US" dirty="0"/>
              <a:t>retrieving, processing, and modeling data from the data warehouse</a:t>
            </a:r>
          </a:p>
          <a:p>
            <a:pPr lvl="1" eaLnBrk="1" hangingPunct="1"/>
            <a:r>
              <a:rPr lang="en-US" altLang="en-US" b="1" dirty="0"/>
              <a:t>Business intelligence</a:t>
            </a:r>
            <a:r>
              <a:rPr lang="en-US" altLang="en-US" dirty="0"/>
              <a:t>: Captures and processes business data to generate information that support decision making </a:t>
            </a:r>
          </a:p>
          <a:p>
            <a:pPr marL="0" indent="0" eaLnBrk="1" hangingPunct="1">
              <a:buFontTx/>
              <a:buNone/>
            </a:pPr>
            <a:endParaRPr lang="en-US" altLang="en-US" dirty="0">
              <a:ea typeface="ＭＳ Ｐゴシック" charset="-128"/>
            </a:endParaRP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Technologies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" t="2162" r="-835" b="-302"/>
          <a:stretch/>
        </p:blipFill>
        <p:spPr>
          <a:xfrm>
            <a:off x="1219200" y="1371600"/>
            <a:ext cx="6726261" cy="51100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  <a:cs typeface="Arial" charset="0"/>
              </a:rPr>
              <a:t>Types of Data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Unstructured data</a:t>
            </a:r>
            <a:r>
              <a:rPr lang="en-US" altLang="en-US" dirty="0" smtClean="0">
                <a:ea typeface="ＭＳ Ｐゴシック" charset="-128"/>
              </a:rPr>
              <a:t>:</a:t>
            </a:r>
            <a:r>
              <a:rPr lang="en-US" altLang="en-US" b="1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It exists in their original state (i.e. contents of an email)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Structured data</a:t>
            </a:r>
            <a:r>
              <a:rPr lang="en-US" altLang="en-US" dirty="0" smtClean="0">
                <a:ea typeface="ＭＳ Ｐゴシック" charset="-128"/>
              </a:rPr>
              <a:t>: </a:t>
            </a:r>
            <a:r>
              <a:rPr lang="en-US" altLang="en-US" dirty="0" smtClean="0"/>
              <a:t>Structure can applied based on type of processing to be performed (i.e. purchase orders)</a:t>
            </a:r>
          </a:p>
          <a:p>
            <a:pPr eaLnBrk="1" hangingPunct="1"/>
            <a:r>
              <a:rPr lang="en-US" altLang="en-US" b="1" dirty="0" err="1" smtClean="0">
                <a:ea typeface="ＭＳ Ｐゴシック" charset="-128"/>
              </a:rPr>
              <a:t>Semistructured</a:t>
            </a:r>
            <a:r>
              <a:rPr lang="en-US" altLang="en-US" b="1" dirty="0" smtClean="0">
                <a:ea typeface="ＭＳ Ｐゴシック" charset="-128"/>
              </a:rPr>
              <a:t> data</a:t>
            </a:r>
            <a:r>
              <a:rPr lang="en-US" altLang="en-US" dirty="0" smtClean="0">
                <a:ea typeface="ＭＳ Ｐゴシック" charset="-128"/>
              </a:rPr>
              <a:t>:</a:t>
            </a:r>
            <a:r>
              <a:rPr lang="en-US" altLang="en-US" b="1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Processed to some extent (i.e. tweets?)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Extensible Markup Language (XML)</a:t>
            </a:r>
            <a:r>
              <a:rPr lang="en-US" altLang="en-US" dirty="0" smtClean="0">
                <a:ea typeface="ＭＳ Ｐゴシック" charset="-128"/>
              </a:rPr>
              <a:t> </a:t>
            </a:r>
          </a:p>
          <a:p>
            <a:pPr lvl="1" eaLnBrk="1" hangingPunct="1"/>
            <a:r>
              <a:rPr lang="en-US" altLang="en-US" dirty="0" smtClean="0"/>
              <a:t>Represents data elements in textual format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1500187"/>
            <a:ext cx="5934075" cy="38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Databases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56" y="1676400"/>
            <a:ext cx="51566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56" y="1403350"/>
            <a:ext cx="4724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30" y="1176980"/>
            <a:ext cx="4933357" cy="53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3F48FD-D6B4-48FB-B908-02C83CA35C4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8880"/>
            <a:ext cx="6419544" cy="522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Database Design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Focuses on the design of the database structure that will be used to store and manage end-user data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Well-designed database</a:t>
            </a:r>
          </a:p>
          <a:p>
            <a:pPr lvl="1" eaLnBrk="1" hangingPunct="1"/>
            <a:r>
              <a:rPr lang="en-US" altLang="en-US" dirty="0" smtClean="0"/>
              <a:t>Facilitates data management</a:t>
            </a:r>
          </a:p>
          <a:p>
            <a:pPr lvl="1" eaLnBrk="1" hangingPunct="1"/>
            <a:r>
              <a:rPr lang="en-US" altLang="en-US" dirty="0" smtClean="0"/>
              <a:t>Generates accurate and valuable information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Poorly designed database </a:t>
            </a:r>
            <a:endParaRPr lang="en-US" altLang="en-US" dirty="0">
              <a:ea typeface="ＭＳ Ｐゴシック" charset="-128"/>
            </a:endParaRP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Lacks data integrity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Can be insecure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Makes error-handling / data validation difficult</a:t>
            </a:r>
            <a:endParaRPr lang="en-US" altLang="en-US" dirty="0">
              <a:ea typeface="ＭＳ Ｐゴシック" charset="-128"/>
            </a:endParaRPr>
          </a:p>
          <a:p>
            <a:pPr lvl="1" eaLnBrk="1" hangingPunct="1"/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/>
                </a:solidFill>
                <a:ea typeface="ＭＳ Ｐゴシック" charset="-128"/>
              </a:rPr>
              <a:t>Evolution of File System Data Processing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1676400"/>
          <a:ext cx="8458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ea typeface="ＭＳ Ｐゴシック" charset="-128"/>
                <a:cs typeface="Arial" charset="0"/>
              </a:rPr>
              <a:t>Basic File Terminology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3425"/>
            <a:ext cx="81534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6" descr="C:\Users\Amster\Documents\AmityWork\DBSystems\Figures\C7888_01\C7888_01\Fig01-0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" y="1066800"/>
            <a:ext cx="916892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5350708"/>
            <a:ext cx="2363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Data? Field? Record?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sz="3200" dirty="0" smtClean="0">
                <a:ea typeface="ＭＳ Ｐゴシック" charset="-128"/>
                <a:cs typeface="Arial" charset="0"/>
              </a:rPr>
              <a:t>A Simple File System</a:t>
            </a:r>
            <a:endParaRPr lang="en-US" altLang="en-US" sz="3200" dirty="0" smtClean="0">
              <a:ea typeface="ＭＳ Ｐゴシック" charset="-128"/>
              <a:cs typeface="Arial" charset="0"/>
            </a:endParaRPr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0825"/>
            <a:ext cx="84582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>
                <a:ea typeface="ＭＳ Ｐゴシック" charset="-128"/>
              </a:rPr>
              <a:t>Problems with File System Data Processing</a:t>
            </a:r>
          </a:p>
        </p:txBody>
      </p:sp>
      <p:graphicFrame>
        <p:nvGraphicFramePr>
          <p:cNvPr id="2" name="Diagram 1"/>
          <p:cNvGraphicFramePr/>
          <p:nvPr/>
        </p:nvGraphicFramePr>
        <p:xfrm>
          <a:off x="609600" y="1676400"/>
          <a:ext cx="8077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Structural and Data Dependence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b="1" dirty="0" smtClean="0">
                <a:ea typeface="ＭＳ Ｐゴシック" charset="-128"/>
              </a:rPr>
              <a:t>Structural Dependence</a:t>
            </a:r>
            <a:endParaRPr lang="en-US" altLang="en-US" dirty="0" smtClean="0">
              <a:ea typeface="ＭＳ Ｐゴシック" charset="-128"/>
            </a:endParaRPr>
          </a:p>
          <a:p>
            <a:pPr marL="657860" lvl="1" indent="-256032" eaLnBrk="1" fontAlgn="auto" hangingPunct="1">
              <a:defRPr/>
            </a:pPr>
            <a:r>
              <a:rPr lang="en-US" altLang="en-US" dirty="0" smtClean="0">
                <a:ea typeface="ＭＳ Ｐゴシック" charset="-128"/>
              </a:rPr>
              <a:t>Access to a file is dependent on its structure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All file system programs are modified to conform to a new file structure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>
                <a:ea typeface="ＭＳ Ｐゴシック" charset="-128"/>
              </a:rPr>
              <a:t>Structural Independence</a:t>
            </a:r>
            <a:endParaRPr lang="en-US" altLang="en-US" dirty="0" smtClean="0">
              <a:ea typeface="ＭＳ Ｐゴシック" charset="-128"/>
            </a:endParaRPr>
          </a:p>
          <a:p>
            <a:pPr marL="657860" lvl="1" indent="-256032" eaLnBrk="1" fontAlgn="auto" hangingPunct="1">
              <a:defRPr/>
            </a:pPr>
            <a:r>
              <a:rPr lang="en-US" altLang="en-US" dirty="0" smtClean="0">
                <a:ea typeface="ＭＳ Ｐゴシック" charset="-128"/>
              </a:rPr>
              <a:t>File structure is changed without affecting the application’s ability to access the data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5000" y="5282646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Which </a:t>
            </a:r>
            <a:r>
              <a:rPr lang="en-US" sz="2800" dirty="0" smtClean="0"/>
              <a:t>is </a:t>
            </a:r>
            <a:r>
              <a:rPr lang="en-US" sz="2800" dirty="0" smtClean="0"/>
              <a:t>better?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Structural and Data Dependence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Data Dependence</a:t>
            </a:r>
          </a:p>
          <a:p>
            <a:pPr lvl="1" eaLnBrk="1" hangingPunct="1"/>
            <a:r>
              <a:rPr lang="en-US" altLang="en-US" dirty="0" smtClean="0"/>
              <a:t>Data access changes when data storage characteristics change</a:t>
            </a:r>
          </a:p>
          <a:p>
            <a:pPr eaLnBrk="1" hangingPunct="1"/>
            <a:r>
              <a:rPr lang="en-US" altLang="en-US" b="1" dirty="0" smtClean="0">
                <a:ea typeface="ＭＳ Ｐゴシック" charset="-128"/>
              </a:rPr>
              <a:t>Data Independence</a:t>
            </a:r>
          </a:p>
          <a:p>
            <a:pPr lvl="1" eaLnBrk="1" hangingPunct="1"/>
            <a:r>
              <a:rPr lang="en-US" altLang="en-US" dirty="0" smtClean="0"/>
              <a:t>Data storage characteristics can be changed without affecting the program’s ability to access the data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Practical significance of data dependence is difference between logical and physical format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ea typeface="ＭＳ Ｐゴシック" charset="-128"/>
                <a:cs typeface="Arial" charset="0"/>
              </a:rPr>
              <a:t>Data 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dirty="0" smtClean="0"/>
              <a:t>Unnecessarily storing same data at different places</a:t>
            </a:r>
            <a:endParaRPr lang="en-US" dirty="0"/>
          </a:p>
          <a:p>
            <a:pPr marL="365760" indent="-256032" eaLnBrk="1" fontAlgn="auto" hangingPunct="1">
              <a:defRPr/>
            </a:pPr>
            <a:r>
              <a:rPr lang="en-US" b="1" dirty="0" smtClean="0"/>
              <a:t>Islands </a:t>
            </a:r>
            <a:r>
              <a:rPr lang="en-US" b="1" dirty="0"/>
              <a:t>of </a:t>
            </a:r>
            <a:r>
              <a:rPr lang="en-US" b="1" dirty="0" smtClean="0"/>
              <a:t>information</a:t>
            </a:r>
            <a:r>
              <a:rPr lang="en-US" dirty="0" smtClean="0"/>
              <a:t>: </a:t>
            </a:r>
            <a:r>
              <a:rPr lang="en-US" dirty="0"/>
              <a:t>S</a:t>
            </a:r>
            <a:r>
              <a:rPr lang="en-US" dirty="0" smtClean="0"/>
              <a:t>cattered </a:t>
            </a:r>
            <a:r>
              <a:rPr lang="en-US" dirty="0"/>
              <a:t>data </a:t>
            </a:r>
            <a:r>
              <a:rPr lang="en-US" dirty="0" smtClean="0"/>
              <a:t>locations</a:t>
            </a:r>
            <a:endParaRPr lang="en-US" dirty="0"/>
          </a:p>
          <a:p>
            <a:pPr marL="658368" lvl="1" indent="-246888" eaLnBrk="1" fontAlgn="auto" hangingPunct="1">
              <a:defRPr/>
            </a:pPr>
            <a:r>
              <a:rPr lang="en-US" dirty="0" smtClean="0"/>
              <a:t>Increases the probability of </a:t>
            </a:r>
            <a:r>
              <a:rPr lang="en-CA" dirty="0" smtClean="0"/>
              <a:t>having </a:t>
            </a:r>
            <a:r>
              <a:rPr lang="en-CA" dirty="0"/>
              <a:t>different versions of the same data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	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AutoShape 2" descr="data:image/png;base64,iVBORw0KGgoAAAANSUhEUgAAAT4AAACfCAMAAABX0UX9AAAB8lBMVEU9tOX////9yZTvSD3p6uubJh/s9fyvztYbKVZkgIunydLksoarRi+rzNQQG0IAn9r9woDd6/S51Nvs8/XF2+H0+Pnk7vHX5urP4eZGJxQfLVnB2d8Andrv9ffs//9iGA317+xTAABYd4MAmNkwruL/1JzvQjZeAAD+8/LtLR5Et+bsAAAdp97/zYzvST1ZeITuNijR2Nv+xYv/2aBPAAD1m5aq1+D95+Xzg33xvo14xet/lJ1kDwDe4+VmAABhvOb5wr85JRH72NXAyc2V0O+LIhqptry82en2p6LycWr4tbGnPCq21+nttbLwXVSr2fKNze2RBguLnqZ9HxaeLiPOk2z60M3s19hgJyeRk5fyenMlIgxiLBue2eTUjo70eVYKAC4AAEIAEkoAAADbhIO9ub/Lnp/Fq677GwDM+v9VFw9SR1okkcPLg17aw6zddXG4YkacaUxbMjru28R4QS+1jWfCSD+umJR5X15SS2BpSkofR2r0gHjeurk3faf7v51LYoGrX1uOtMMOOmD506ysubMMYo5ZX3l6f5OkqbYAACgSJUg3QGT3lmllq8z907NYKhjXRTkvAADJmmmIX1stEQZgSjAaAACZSzdPgaJIncHXsZD0r2cPFAO0mGSwf1+FTzrzblD7o26OdExcRSz2sWP1o7pTAAAfR0lEQVR4nOWdi19bx5XHJRBSLaxg9E6FZAEXgZDAwraEkMHCPCUeAhsbXBxcNzUGJ3VwmuaxWTfbZZNmN92myaZutlm32bbb/3PneWfm3rm6D19c4pxPP60rS0L6+pw5v3PmzOAZ9bxEpiijC71evdV7TuZrvkTwFEWpbfgl7IBtDJ7Mz3xZ8ClKfUPmdl4f+m//oHIiP/ZlwAcitraclqCLzSydGZhAfyz2QO9U3Ib4nccH3U4asb6lKwMDF86cWUL/b21zbTmZ8PmyNVd/+ncan1Ic3VyWoYtNALcD6KBdwQ9lfciym65+gu8uPpAo1mQR64URS9kBG4hgZyT4FnqKLn6I7yQ+sIbVpfrEG5m/waMD8AbOzPD4fBt930t8CjbPaL22ubEck7GDETvAobswcOHGPH1mjOBb6yu6+J1PNT6SK+v1GkBGlv7siIycd0bjdhcGBq4szQipBFv0e4NPWYgmZyAxZPC7p6VeF5u4oXW7M0sT2mcRfInB7w2+5ayPMyk6BEYXsT7Zsyg+N+u3U41vTUUndztqgtvN6P4aOyJZ/OLfG3yehTYRy9uSLlGoNgPFc4x3v74eFz/hacan1LLGESu41wBMFLqIjZF0Quo2Ivx6vhf4jFpPMostTegwT0C3IzF9Az8L4yu+9Phg62lNWsiOTM5NypULbz6Nihng8Sk9LvYNTiO+UXnraa7R7MxDy7XK28aeqBfPZ25wi1+2/rLjq8uwzLbyuVwntlwu37kie9IM6bLw4pmpGIyv9rLjU/RxOwngdQpW6pwVn5Kev3FGW+6K4jmGWy5uFr2nEt+all4Dw8shz6MA81X2BN+SiA64nUTFuN8zOI34PDXN167mEa/V1+7cufPq1jjll2upWWR+QHC7K/N68UzxudozOJX4FPFb75YgrPEvrr0K7dqdLxk/NS4HWMTe0KmYeDSJ4xviW3758QmZt4zpYXjQvujU8yN1xxVduRtJhoPBUABDhviSblZtpxPfBvf9t3HkLjJ8r7IsUiqTZy3pEgXEFU+FALpAIBRMq9Hras/gVOITpEsJ+9lrIGyxvfondfUD+WMOP2tmPqKL2HAwFILoguFEhFv8Bl0sO04nPoWtXg3iaqvXoPs9ffr110//9CXDx8JXcLsEiljILhSNs8fh4pd1s2dwSvGx/bMC4fTetWtPv772hz9/NTb201VO/+V1BUg8GiDogNtpsgjAN+Jmz+B04vNsap2v88s7T98dGxs7B+zPXRy+3BMeTzpBIjYUDCSZ20WSIXW/zdWewSnF56FfnIm8156+ew7b2Ht8+ZFnEasmilAqHmMPh8EDoaSKz+Ni1XZK8RWJdBnJq5i+/OlXBN+53/L4SiR6w2rEJlkWYYGsShdXewanFB+VLtslxqlrTMXH1785ol2iIQgpykdsmHojexgVvS89Plq3NThQuXNyfE3iaHyiiMWjaiAL+QNE74KLRe9pxUfqtiqP78fE/cZ+zAdvZ86rsUgygPIHdLukRg6m3S16Ty0+vPjtCn5GU4fYuyrxeED+UBVfKiHkD7r4Lbu40+vOG53A7OGCHl/nOHa/v5bG5fjUiA2BQFbHh0DpBomqdVvytOGrzSyMuj55qAteaM8AvWdT1XyplMtRhjR400FdogAPJlUhmDil+JRlXzY7s1F3lWDRr00dKE2ce/bs71nv+ux6o1ki1bBatoU0iUIIZCoEY672DJ7jjVRYCtrNzmYTbhLEddtsiac3np/zdpw75/X6/f5MJrKC/jKnNp3DYeZ2sXgyIBOC0P1c7Bk4x6csbNbxDFSNjqJks7411wgi6cLJZrjKQUf7+HcAjh9axgd9s6TZ8/Di0k3WMcD43OwZPAc+9GH8vcsLwiRPdsYlgvj9+eDNr2dgRPuZ7QC6eXHfN8Z1DFJJTgimgqRuc3POwDm+Uc2/aiyWpgRd8UEsXcqMX86X8ft5eMD/yjmqmpFRxRcSFR/KyOBh/Dnd7Bk4x6fdzxEwukAQ120jtGE1Xtrx681XynOxm5QoPi6Qg/gRN3sGjvEpCwb4GMflWv15DlPgljOVLqXZjAQfcD/e+YJQ8TG345r1XEXnZs/AOT5+P6INw97lDZBjRh1gVJDOpcmjJaPn9/9SSBxA8aluF2FuF04K+aPmXs/AOT7pgQpjjP7etQ173kh+QgPLk7IcX1n+0/jWHxfI+H9c7Bk4x2d1ekxjAOPCZg14Y9EMo0JazqhwK61LFr5IpioZt5IrPiQEMT8XewaO36doaXDR2GBUQ+FYNPZGmtvHAb/Sit77dtbLk9p3Jc16jeKL4NKNtJxd7Bk49z4tj8mVcrXZrJYbxsNjMvPDxZF4o4ajOirUynXmGnp8voKWnldVfFzHIKG2/oJR9EjvKcAnyr6RxngeVPHI8vnqnC2C+Fv6Aca68CNYdtrN69e+zE5LH7lJ3R6RRAim3avaHOPjZd9IOV/q5JpIuXzTAUBgy6L/sd3y2VIT4mPSL+Mry7JGPMwrvhTXrOfXGuUfj4+TfdslNrdI5sdyed2Xm58wn/PeEPFxu+Xecnknk0EM/ZlMZqe6qwtcwTLJSkhVfFzrD/3PQt9zcyPmFB8n+8q0rB9ffe2LL15bpeW9JrQGgJ25cmNpfn5GehASWq1P6CUJ2X1kpVzONXZ2dn7ZqD5ptIMXSaZufPDBBz9aCgZSCa50g8NC6E/Lrp0td4xP/WZl2lP6Eo1RvHrt2nt4ljEn8KNHfy5cGIDzs1eWZN44Kp4W1VU2k7MrjZXZdgsDVHyh4O3+4enh/v7+4V/8/v2DnSx4vBcHchD/yME+l/pCTvHRjVhvVe3IqQNQd1Yl/Cb4AUYOI3DHGdVDejSHbaVTzsaGmi2hwFL/9GLXza6ursWtren+y5cv99/+EPpiuFJJIcd/562hqf85dgOgY3xEVMyyhhybICMDjEIzZF6DT+RITq70aapRxTDMJW5Ha7TK8HTX6lloq6s3McVp5Iv957Evdlzs6JjqnnrLBX6Ogxd/aH4KAMYuiV+6/jU471u6cgY7nMwG0FSjf1CLTzfl3MbtSKKIv9/fdVawVYARQIS+ONx/+b++6uiA+LqnPvnH4SNDKE3Wjlu9du3rrzFAik/byvSmZ+bnCUaRIz52tqwTZEZdMf49WaGB94h+P33zrM5Wu6j99yWIrxvY1MAfv/GMAnvx+PCqNMf10levPR179w9Pv3769FV1+jhXNfjKvon5pRtXzkCKGCN6eEOHT1fbiAYSRUDXGri9taqjd1Old/1Wh4rv7eHh4enbH376x28UhxSd4sPlPL8N+97Td8fOjY1NffW3p39i/fX2J6hiGOOFAYxv2aNVFEWDW4GgReSbQfF+Pb4uZte7VXzdj3FETwOKV2+/+akDX3SIj7SC+X2wL+/QGYr/+0Klyq9+7TDib5/N+pZrgqQw6iqmE+r4T4jv8cGpoP5FDb7VLh7fFPO+x+qji4uY4vTtnwOK31iG6BQf6sWt8Phy3XSC52832YN0EzY2Y6FDg3frAEH2g2TShY3/ALdjuZm0lpe0meNml4BviGQOAR+lSH3xPIxoCwwd4sOyTzqBcu7cn7mHafTOwGVOFHlyfJBgnPErat0ORGxQP/4TidLWQOhHGnwaQjc5fDevP3589rqWoUrx6h9N6Tj1PvSPLoyaMHx/ZfjG6eT7/AUm8qBWnpBVbupVNYr6sYSmtnzqTJwK8r4/3GUUuNDOMnzdq0OXhi5NPZYAxBCH3zTD4xQf+uDCBEXur3QA6i/co3QTe0nUe1i6QG/kSzeKr8h2YtXFL85aT2HtHqTQGhB0y00dk7eH1MxBksjULQN+XYvDvzLh4xAf6vYJmaOzk47fneOplsjB0RtyuUy9UbhtIDHYw/qZpOxNtN+D5KaCznOJV13wuq4jRFtbV99liZcmEf0aSG3rqklj1SG+mgRfTuJ8nTmSepeuXGAiT1904Cgk+Db42o0I51hQPGfAbQYFhTm+FNMtauBevzXU8eg6XNLOX+7W4+ueMsLXNfxRe34O8W3K8P0Fut/Yb8WQZseWYzqtzIzHl1X4KQpad4hTy/JhAvgw0y0scG+CQmPo1lVA7/zlKQ0+tAo+MsI3/av2nVVn+MiKJILKzf392blnzzSjn/oBHq9vBmtlhhFfEkeGPGb42PXUs+KLuQNDwRQ/x0cy8o3+RW3GxYXG1LdXz58/389ljg72R6PVb/hX7S9cc4gP50OWeUv58dak92NAD+7rMFMzr8wwRuiN+KoLWex6PDy+SFKm+Pg58BTRLULGvYT9rR/g27KJ76MTwYe7fbRhUBpf92UyYAGCs3dz4/xQmUnVhj1nhr8jjs+7CF+M+pcsUaBA5oUg1i18xkXOB0L1NUBv8bEWH/rTLZhbZAJw+Gc9bRc/Z/hIKUqqjtJKBu5BgK/5DnAVf2a7xRZFUnVE4hHz1p0sdgE+8sKAqvj4qWV1M4jmD6RbBAZQKANe3wLn2+p6pNMtGN8joF/0AnDxqraB6wo+0giZRH6W3+b2EPHkZ4M6ID2zkgwCC4RTyUTcuHjzkcPyQuwqPnLAOaGbOgsE9ZtB3je2VkWpjHoExPn4fks3l0QedUDEU91afFvni+3HiRxmXvJZYfTKpk8ytAmdJ1s6KfhFUU2lYtRfTSXJuxy+NCdbIoLi4zsGlf4tDYJV7Hy3gPMtCv0WWQ7W+N/0z08EHy3kYb8vl5ZM7mTIYA897piIhsESBdSGijEEv38YYlRD0UdOK4u7bQntjpJ06oyc/AsA3SISoCvf29PA+fh+C49P/dMjkd/0pyajlM7wqU3gVmeuKR19iqCzF3lhPzEWiSejKR5jgGDk8IHYFXfbkj7ueoJIUnrgVJ0KCi31S5yPxC7wy+sdGmbaJCLiA7rlBPCxDcTJgmz0CbpfNcdWPq2l44lkGHpPCHMM40dp7ArhoixTfILiS7B/FGEO/ECDD7sbVi3QL4c6VGoyfFPiugl0S/tDDM7wsR2cRsEnxweyMndQPhGRZIwYxJgCUY0nd6Sxi+5AJNCDAW3HQFB8KH8A3SLY2UuEEcZ3luCDD0nxneUFDNItbUk4w8ft/jcjUnz+9RIXummceKPJuAyjl2sYaGPX49nI+lTpoj1wqgay+vDvp0V8SOcxfI8pPvBYhxrIrHqbegySDBUwq6a6xSE+fgei6vNHJB64XiqxhS8eJCtdECWMqFS/kPvNtIvNZlaVLvzUmWSPCBDtfUNMvKReo/iuP1LxMePxdWPaUHXfPLu6NV08EXzCd9/d2dGvf0C6cGkjjlY6PvFKZCDyvj7dYlPL+sSrbWKZaKVSCUlPjgc0ugULFbipCws2qlu0/Dh8qoAB4vvmlplucYZPc6SjMS6OfmZ2wH90Y7NopYuGJRgDLHj1seupZ/lLc9OJ+WYp17x/92A+kMyoD9NAXtLoluuUzNQvkGqekuFj8aziuwVbrl3T/2R2BMQRPu3+zWSzEeEA7qzv7Eqv1yMcIxqMeOwpJo9dzyjAl6b+BZa5fOnB3aPOArBSq9zYnvRmHrI5cB2+Ibq+fTt8/g2qW4z5TakpBOIz1S3O8On3/ueqT2DXAFpkp9XUwpOUGDBtAhmI1LSKTxK7oOj10ehNhgKV+/lgJZmJeUfmZhvVVumwUAC++OBgHsRzIuI9uCxmDtRswURQyStZ+gR+ahg/Rvg+Ogl88s3X7XKzubu726w29E0WlDFSfIkheKOKb3lQv1QrPhVfLBisNHN8a7kS2H9wtzmePzws5HbLK3Pva2TfWRXf1P+CsgMPaJgbKD8AvsWrZrrFGT6LgzsMEJ94wym5fjGIXYyPPB0kihYWk9zJv0rlYWRye7axC3zx+nkRH8m0U9j9ht828T7mhsD7LOgWZ/jsnYiB1T5JvAFRvyR4jPh6KQm+GeZ+wEpV1voL6YTgbZluIe73dv/wuxbpdVyCHVdz3eIMn5MjHaDghSWGDGOc4pPFLip6Gb6Rwl1O8cX5XTeYP87LdAtxv6lfXP7KKr6hVaBbTPstzvDZnPnUGKrUYMJQEy+9XgrGrv7jwqJXxRfdPzyArwpKW3+6fgsTKiidvtFWtwiG8L1penTVAT7bseuV5l2mX6jsyw7KEh2++J/knPCDwnwFaD5e8XGXtvjkuoXyk4pmqU3BlvW0qW5xhI+W8JZjGK5UsFKTF7w4dkHijcpiF+T5LHO/5P18OJEvFUpzcE7cG0+h8oO1/m5rSl6Waads4bu1akm3OMFXI3tfIbVvbIZPrNSi0lfE4IXU0qVmgcOXaY57Jwteb7kwEr9b2gtV7t6vzM+zZv3B5UUDfKxHZcUerRLd4vqQhrJG8TEoofa7GLLEqwWfluddDy56VenS2fTOFoDiK93dO9qtBCq7R5UG0HxAp8+OgPxR+XCY5ydWGdbxDam6xX189Jto2++ofIVqRLrUgcQbpS1SMfHS62mWB+Wfto5vmsDvUyh7G7lKsHJ0tNe6Xwknxle8T6qA6FyscAAk4NH+h/3ntxZVhGKHxXLmwLrlqmnidYCvnmV0YN2FxYhOjUg3g0jDXvBGejGhUewK+CYLD/aOmsDrAD40fZTf9o43QEzfDR6C96oUDir705eBDU9vbS0KucOOId2ydfsE8IFEKIEC1Ih8F8MwY2D9AjES78v2GCzUPL7twn4FeF0w1SyPFLahDJzMALfbG3+wX6gEQxOFSW85v529/977H0y/cbm/v/9bZ/xguwr2W9zHpxagEibYt0IhLUbcaZam6jRZAOF11PKVZhTjQy9u5Jf2cutA8eVnJ+Fp3u1CIHh4UHlwGHqQe5gG/xf45ywQghOV+VLnwdK/Lm45wte9ak232McHFnL8vaNYjRi036lvaTCixoH0FYaxi1suxP2qeZ+3AETLSgGgSgSCD3KV/XyukP9lproL/nol522U4NQGyCl3mw8qyczhvzjBZ1W32ManbFDvS4VE3zLcDAoLGYOmas0rYoaxi3sGBF8z54VeN1e4Hz3IgyXwfnPvQf4h9N8W3NUrNx82j/bQyazDiWYZrpUjF+3TG7KqW+zjU3Ogvnxto19giZGSpGrgjXibLRY1il3SM8DRm2t5t3OFw8P7ldD+4X6lkl/PlMfRG5Rm49FK8/5e7m4Fauj1lrdahceove/Y54d0y5YF3WIbX13d9/KS5V/iW2QXQ9oipa9QEy/eIx8xjl0lgfHBnwt0S7ISmA9UgH81C0e5zhFvFU4ypBOH+6FQpfPuXukBaiTkZoEremON8b2Qfe+7hDr1b5r2W2zjgwWongpRIxLfMtEv0GVTGF/RcKFRomr0ThZWvIkQnQqaLUPpMl6GUxv7h4HKXqhw8BAFMYju7ZH18UoFiJzQW/a9b3W1axo4n/ltQ3bxMf0vhZLQYKT6RT4ThDDikjdhGLuk5YLwbQOxEtP2+ALwZx0UCvnWDsgqDXgXZ+zJeCufz1WgtK4c2Xe/61vTYOWzcNOaTXxs2ysOY9So/Z7WeqNRxlBtU3uUl8NHf9dizNuAYoWfCuKmNia3VybhBQD51nrzKL+/twdyC1gbQVL5rV163f1X3wTwLPwiZHv4UPcDf/YEl3ihb0kTL/LGsIEMFF5hHLu0ZwDdr6resM4OBGrOeSTDR62jB6W9YGi/kEYipzRrV/t9AnJuj4XEYRvfDGsdBdUJH5p42+uXVDgkvIJ4YxQ9328cu3jOAOMr41lf+YEO2sOv7FUqFUB0pDUJRc5IYWXSXvK9eNzXY42eTXx1tmlIugBUjWgqtURc2pSiM0FcjgnSg9DGy7R6uWdsJN+anRsBdCrcVBB+a+52em5qA7YFm50Fe+E79jlIGtZO6tvChzuXOippbhdD9EZDGchhRA/oD0Jr/9Hw4jfXKhQKORCdB/P8gUC6dSQesVRtZNIevqIlz7OPb4a1zSVU8BSGpI1lMIyLX4H+sNkuy42qd6NCFHMrd49aeZBox5vlldnJ2MNKRX5XEG9ZO+E7pp8UcQUf+h7kExI1YlRi6IZZ9MO4vNXb/nvz+KhDzc2Wn3QWDgt5OGSwH6hUtL8YRrTf2cD3cbuV5DnwLTB8cOebQDH0LYgxaSQDxcZBvd2/Ny16RcWeTqT20JDBUWe+cJgff1Je2Ta+W6hqw/3eOhl8uHrCHyciZlFVv9iWgfgFbesjhk91vzh3hLc3AyO63Mzl4bq4WwbJRf8ZWi3r6uUT6xc728E3muW/AVj+2YSyZhfDQL9EEky/kFeQZqmxaPawolf94XH1ZG+CP5s+MjkLKI7DdbFVLa8IFEu7Xqv+N3bcZ/lWdjv4FrLi+kOh0F0MXcZoKwPxK/AeeaxtuOA5Aw4fWDlExSfYCKg/qq1cAVJ80sC+OFtoeNHtQVbwfW4yD+4MH3EC+WfWTGFw+sVwGBe/Aj3e2x7fsoqPvEuAP0dkYCC5AF+Eg4C5ZrPQgrdJW8sfY4pl3WLL+/gdL7Sn1mYXQzZFarybqb8+SMC35tO4nx2b3G5Ud1ci8MXxd6zgG5Lu1j83Plw70Sl3YTNICiWNxh/1+kUiAxfaLtZkzsAhvlg6Agy9OP6xpdhtuxA7xUdWIIJPL+rCRrsYuNMsk4HwFegptfa9oQWGz+ZwV9rHW9wKvU+kkzbPjc+TFT5/mvb2dF2AlNFOOX+YiKZq3CxtK/u4oteW+8V8WrOC73jQWrPALr4FEZ/oWxpRR3YxjIZx4+SEYJDqFpPWmn18sbSOHTTz1Ls0aKVLah8fFV+GHxhBkYw/hlMpIxkIXoHFh8liXbeHT+92WWQ+88oX9qrs3Mhu3fuy/MdPWhhmEROvbhiXM921h23wmSx+MQFY1hefSUbXNhbgbfnFvs/HTFe+z21Erh18mwI++BsNsW8ZZYxYWjKMizHq9Et72efhegbt3W8EEgM/dpkCK/b1DQ72AYPtz56+T85dNPE/G70qW/i47S5oYVmJ0W6YJShJ1VGaeNdMikzFHJ8f/iKBulLsAbwYMGZFYEos7nvnnY87Ll40pDhmQ/PZwac6AHWuSJspDBttLPRXCyartcKvYpK3Xq71DGqBIV7kGnxyqWEt3ostnUUUJb44ZL3ZYgsfjV1tKo2x8lU3hWFBBuKD0DWTIlOBS5kvEV0GLlbXnMnxb3gGBwViHDDRFig+euI9S31RxWijV2UHn1q1G63cZItXP8yC9Ivszj6UY3CvuX2zFBkKSuRi3I1+6bU6cDuMTvGYXfmobCSPBXw6ih0XbfSqkFnFJya+tHGI6qYwDIZxebOwXhfVoOwj/dreBYW4XRGys/AdlpeOwxJ8PMXjk8FXE5e+eNDgaJDoWykJRtkrrGgtEpSeUXguwr9R7+Pcztp3UHqPj1OG9KD19tr9TSjWnsxaRvj7JvVqxPIwriAD8XPsLTi1jSJDZ8MU//GxsfNhfBs2fw+PRXzazRpcvurb7xb0i/AKFM2msk/3cey5HbVIMmqGr+2On8SsfYKaZK8L+U06zhKGbvzRYBiX9A3gS+jvf7D7i9N6bKMDVtckXgm+SN16oxmZpSdz7V4JEMSx3TCu8cAknu3bsP07Nx0d4t40x5e2022x/EGYbKVHy+AuRpspDINhXINjXHYjxpkpG70m+MDf2GsYWMTHYpdu8poP48blw7iybqAF2eeCKcvm+GyvwlY+t26rJm55CgMFtUy/hLmhNptlukNTzOgBfGsngk+31eBkGJddosZeYqlZ6pJZwWd7FbaCr2a0U4MqNelhIuOBSXSJGvFGvMlr1u1zyUbNM4dt3WKt2DHrFsV4Gdj2+IZqKMcELWzyuma1GFrdXNUtlvDpmm3Jtr5lNIxrVPEuu/i7wo1t9LPffPqjpfmJXj/41zbAl7axQU7e1fwp+p2GMN9MMW4cyNpYklRtX/Y5MeXeK/dev/fZZ5/98NN//4/5GX8spqUI/NL2KmyOj9/jp5u82iwKh3GNGvayNlaAT7wL1idynsO+ufcKth/84PXXf/KT1/8TUNyf8MeYLzrQLVbwcbFLEBlOYRifEJTKQNosfQG6ZfQjho8Yokh8EV5NAfst7uOrGW5zGQzjtpnbgENtUbW4IwehbS84Tmz01zp8PEXoi0sTJ1A98rFrlHgj8mGW9kVJNBzE+CwcHXt+G/3nVwzwqRTvffZT29WjOT6fKT4GRTswyeSLQf8FvsrGRI5zG/1Ne3rAXnnlXtHuKmz+9DWf3fkmdDRfixGP7+rnNtLHLwSfxyh2eXz/Zn76XmMWUodSX5jJ2sHHvNHg2iruErVEwGPh4OLzm2IF3z+bXrqkNSsHj4p9g2AFzGrvELWO0Whg0utNBcOyGw/dt59ZwHfv1yeBDzxHKQ4OeoAPOsPHeaPQagjHAqHApt0WmyOT6BYJPrNLriXva/VpSk/foMGv7HPAESmeMEQovTXNdTPWLXzmsHB5gfZ9bTyzaPfWyPaWRPet97yQ2FV1S7ul7579zpmtYzG95kysWxitgsc2Z3IcmiXd8ortxGsPn/Xf1WxqEZxDwqMvJHY9oyejW2x6n5NbN6VGbmEPhA1uTXPblM8s4LOfeG0eSFWKRU9tYa3X/5wcU4Tei4rdk9ItdndMiz09fWgAkWB0BC8WICI6EP78xcSu54R0i5P7+4ALIopo8LUH1CQGZ8uMjAbuC4zdk9ItcGTJ5guIqRx7egaLC3DsPi27NkhvSUYvAOfYX4Bs4XTLD40M6paifXz/D4Hl2bhLKHH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T4AAACfCAMAAABX0UX9AAAB8lBMVEU9tOX////9yZTvSD3p6uubJh/s9fyvztYbKVZkgIunydLksoarRi+rzNQQG0IAn9r9woDd6/S51Nvs8/XF2+H0+Pnk7vHX5urP4eZGJxQfLVnB2d8Andrv9ffs//9iGA317+xTAABYd4MAmNkwruL/1JzvQjZeAAD+8/LtLR5Et+bsAAAdp97/zYzvST1ZeITuNijR2Nv+xYv/2aBPAAD1m5aq1+D95+Xzg33xvo14xet/lJ1kDwDe4+VmAABhvOb5wr85JRH72NXAyc2V0O+LIhqptry82en2p6LycWr4tbGnPCq21+nttbLwXVSr2fKNze2RBguLnqZ9HxaeLiPOk2z60M3s19hgJyeRk5fyenMlIgxiLBue2eTUjo70eVYKAC4AAEIAEkoAAADbhIO9ub/Lnp/Fq677GwDM+v9VFw9SR1okkcPLg17aw6zddXG4YkacaUxbMjru28R4QS+1jWfCSD+umJR5X15SS2BpSkofR2r0gHjeurk3faf7v51LYoGrX1uOtMMOOmD506ysubMMYo5ZX3l6f5OkqbYAACgSJUg3QGT3lmllq8z907NYKhjXRTkvAADJmmmIX1stEQZgSjAaAACZSzdPgaJIncHXsZD0r2cPFAO0mGSwf1+FTzrzblD7o26OdExcRSz2sWP1o7pTAAAfR0lEQVR4nOWdi19bx5XHJRBSLaxg9E6FZAEXgZDAwraEkMHCPCUeAhsbXBxcNzUGJ3VwmuaxWTfbZZNmN92myaZutlm32bbb/3PneWfm3rm6D19c4pxPP60rS0L6+pw5v3PmzOAZ9bxEpiijC71evdV7TuZrvkTwFEWpbfgl7IBtDJ7Mz3xZ8ClKfUPmdl4f+m//oHIiP/ZlwAcitraclqCLzSydGZhAfyz2QO9U3Ib4nccH3U4asb6lKwMDF86cWUL/b21zbTmZ8PmyNVd/+ncan1Ic3VyWoYtNALcD6KBdwQ9lfciym65+gu8uPpAo1mQR64URS9kBG4hgZyT4FnqKLn6I7yQ+sIbVpfrEG5m/waMD8AbOzPD4fBt930t8CjbPaL22ubEck7GDETvAobswcOHGPH1mjOBb6yu6+J1PNT6SK+v1GkBGlv7siIycd0bjdhcGBq4szQipBFv0e4NPWYgmZyAxZPC7p6VeF5u4oXW7M0sT2mcRfInB7w2+5ayPMyk6BEYXsT7Zsyg+N+u3U41vTUUndztqgtvN6P4aOyJZ/OLfG3yehTYRy9uSLlGoNgPFc4x3v74eFz/hacan1LLGESu41wBMFLqIjZF0Quo2Ivx6vhf4jFpPMostTegwT0C3IzF9Az8L4yu+9Phg62lNWsiOTM5NypULbz6Nihng8Sk9LvYNTiO+UXnraa7R7MxDy7XK28aeqBfPZ25wi1+2/rLjq8uwzLbyuVwntlwu37kie9IM6bLw4pmpGIyv9rLjU/RxOwngdQpW6pwVn5Kev3FGW+6K4jmGWy5uFr2nEt+all4Dw8shz6MA81X2BN+SiA64nUTFuN8zOI34PDXN167mEa/V1+7cufPq1jjll2upWWR+QHC7K/N68UzxudozOJX4FPFb75YgrPEvrr0K7dqdLxk/NS4HWMTe0KmYeDSJ4xviW3758QmZt4zpYXjQvujU8yN1xxVduRtJhoPBUABDhviSblZtpxPfBvf9t3HkLjJ8r7IsUiqTZy3pEgXEFU+FALpAIBRMq9Hras/gVOITpEsJ+9lrIGyxvfondfUD+WMOP2tmPqKL2HAwFILoguFEhFv8Bl0sO04nPoWtXg3iaqvXoPs9ffr110//9CXDx8JXcLsEiljILhSNs8fh4pd1s2dwSvGx/bMC4fTetWtPv772hz9/NTb201VO/+V1BUg8GiDogNtpsgjAN+Jmz+B04vNsap2v88s7T98dGxs7B+zPXRy+3BMeTzpBIjYUDCSZ20WSIXW/zdWewSnF56FfnIm8156+ew7b2Ht8+ZFnEasmilAqHmMPh8EDoaSKz+Ni1XZK8RWJdBnJq5i+/OlXBN+53/L4SiR6w2rEJlkWYYGsShdXewanFB+VLtslxqlrTMXH1785ol2iIQgpykdsmHojexgVvS89Plq3NThQuXNyfE3iaHyiiMWjaiAL+QNE74KLRe9pxUfqtiqP78fE/cZ+zAdvZ86rsUgygPIHdLukRg6m3S16Ty0+vPjtCn5GU4fYuyrxeED+UBVfKiHkD7r4Lbu40+vOG53A7OGCHl/nOHa/v5bG5fjUiA2BQFbHh0DpBomqdVvytOGrzSyMuj55qAteaM8AvWdT1XyplMtRhjR400FdogAPJlUhmDil+JRlXzY7s1F3lWDRr00dKE2ce/bs71nv+ux6o1ki1bBatoU0iUIIZCoEY672DJ7jjVRYCtrNzmYTbhLEddtsiac3np/zdpw75/X6/f5MJrKC/jKnNp3DYeZ2sXgyIBOC0P1c7Bk4x6csbNbxDFSNjqJks7411wgi6cLJZrjKQUf7+HcAjh9axgd9s6TZ8/Di0k3WMcD43OwZPAc+9GH8vcsLwiRPdsYlgvj9+eDNr2dgRPuZ7QC6eXHfN8Z1DFJJTgimgqRuc3POwDm+Uc2/aiyWpgRd8UEsXcqMX86X8ft5eMD/yjmqmpFRxRcSFR/KyOBh/Dnd7Bk4x6fdzxEwukAQ120jtGE1Xtrx681XynOxm5QoPi6Qg/gRN3sGjvEpCwb4GMflWv15DlPgljOVLqXZjAQfcD/e+YJQ8TG345r1XEXnZs/AOT5+P6INw97lDZBjRh1gVJDOpcmjJaPn9/9SSBxA8aluF2FuF04K+aPmXs/AOT7pgQpjjP7etQ173kh+QgPLk7IcX1n+0/jWHxfI+H9c7Bk4x2d1ekxjAOPCZg14Y9EMo0JazqhwK61LFr5IpioZt5IrPiQEMT8XewaO36doaXDR2GBUQ+FYNPZGmtvHAb/Sit77dtbLk9p3Jc16jeKL4NKNtJxd7Bk49z4tj8mVcrXZrJYbxsNjMvPDxZF4o4ajOirUynXmGnp8voKWnldVfFzHIKG2/oJR9EjvKcAnyr6RxngeVPHI8vnqnC2C+Fv6Aca68CNYdtrN69e+zE5LH7lJ3R6RRAim3avaHOPjZd9IOV/q5JpIuXzTAUBgy6L/sd3y2VIT4mPSL+Mry7JGPMwrvhTXrOfXGuUfj4+TfdslNrdI5sdyed2Xm58wn/PeEPFxu+Xecnknk0EM/ZlMZqe6qwtcwTLJSkhVfFzrD/3PQt9zcyPmFB8n+8q0rB9ffe2LL15bpeW9JrQGgJ25cmNpfn5GehASWq1P6CUJ2X1kpVzONXZ2dn7ZqD5ptIMXSaZufPDBBz9aCgZSCa50g8NC6E/Lrp0td4xP/WZl2lP6Eo1RvHrt2nt4ljEn8KNHfy5cGIDzs1eWZN44Kp4W1VU2k7MrjZXZdgsDVHyh4O3+4enh/v7+4V/8/v2DnSx4vBcHchD/yME+l/pCTvHRjVhvVe3IqQNQd1Yl/Cb4AUYOI3DHGdVDejSHbaVTzsaGmi2hwFL/9GLXza6ursWtren+y5cv99/+EPpiuFJJIcd/562hqf85dgOgY3xEVMyyhhybICMDjEIzZF6DT+RITq70aapRxTDMJW5Ha7TK8HTX6lloq6s3McVp5Iv957Evdlzs6JjqnnrLBX6Ogxd/aH4KAMYuiV+6/jU471u6cgY7nMwG0FSjf1CLTzfl3MbtSKKIv9/fdVawVYARQIS+ONx/+b++6uiA+LqnPvnH4SNDKE3Wjlu9du3rrzFAik/byvSmZ+bnCUaRIz52tqwTZEZdMf49WaGB94h+P33zrM5Wu6j99yWIrxvY1MAfv/GMAnvx+PCqNMf10levPR179w9Pv3769FV1+jhXNfjKvon5pRtXzkCKGCN6eEOHT1fbiAYSRUDXGri9taqjd1Old/1Wh4rv7eHh4enbH376x28UhxSd4sPlPL8N+97Td8fOjY1NffW3p39i/fX2J6hiGOOFAYxv2aNVFEWDW4GgReSbQfF+Pb4uZte7VXzdj3FETwOKV2+/+akDX3SIj7SC+X2wL+/QGYr/+0Klyq9+7TDib5/N+pZrgqQw6iqmE+r4T4jv8cGpoP5FDb7VLh7fFPO+x+qji4uY4vTtnwOK31iG6BQf6sWt8Phy3XSC52832YN0EzY2Y6FDg3frAEH2g2TShY3/ALdjuZm0lpe0meNml4BviGQOAR+lSH3xPIxoCwwd4sOyTzqBcu7cn7mHafTOwGVOFHlyfJBgnPErat0ORGxQP/4TidLWQOhHGnwaQjc5fDevP3589rqWoUrx6h9N6Tj1PvSPLoyaMHx/ZfjG6eT7/AUm8qBWnpBVbupVNYr6sYSmtnzqTJwK8r4/3GUUuNDOMnzdq0OXhi5NPZYAxBCH3zTD4xQf+uDCBEXur3QA6i/co3QTe0nUe1i6QG/kSzeKr8h2YtXFL85aT2HtHqTQGhB0y00dk7eH1MxBksjULQN+XYvDvzLh4xAf6vYJmaOzk47fneOplsjB0RtyuUy9UbhtIDHYw/qZpOxNtN+D5KaCznOJV13wuq4jRFtbV99liZcmEf0aSG3rqklj1SG+mgRfTuJ8nTmSepeuXGAiT1904Cgk+Db42o0I51hQPGfAbQYFhTm+FNMtauBevzXU8eg6XNLOX+7W4+ueMsLXNfxRe34O8W3K8P0Fut/Yb8WQZseWYzqtzIzHl1X4KQpad4hTy/JhAvgw0y0scG+CQmPo1lVA7/zlKQ0+tAo+MsI3/av2nVVn+MiKJILKzf392blnzzSjn/oBHq9vBmtlhhFfEkeGPGb42PXUs+KLuQNDwRQ/x0cy8o3+RW3GxYXG1LdXz58/389ljg72R6PVb/hX7S9cc4gP50OWeUv58dak92NAD+7rMFMzr8wwRuiN+KoLWex6PDy+SFKm+Pg58BTRLULGvYT9rR/g27KJ76MTwYe7fbRhUBpf92UyYAGCs3dz4/xQmUnVhj1nhr8jjs+7CF+M+pcsUaBA5oUg1i18xkXOB0L1NUBv8bEWH/rTLZhbZAJw+Gc9bRc/Z/hIKUqqjtJKBu5BgK/5DnAVf2a7xRZFUnVE4hHz1p0sdgE+8sKAqvj4qWV1M4jmD6RbBAZQKANe3wLn2+p6pNMtGN8joF/0AnDxqraB6wo+0giZRH6W3+b2EPHkZ4M6ID2zkgwCC4RTyUTcuHjzkcPyQuwqPnLAOaGbOgsE9ZtB3je2VkWpjHoExPn4fks3l0QedUDEU91afFvni+3HiRxmXvJZYfTKpk8ytAmdJ1s6KfhFUU2lYtRfTSXJuxy+NCdbIoLi4zsGlf4tDYJV7Hy3gPMtCv0WWQ7W+N/0z08EHy3kYb8vl5ZM7mTIYA897piIhsESBdSGijEEv38YYlRD0UdOK4u7bQntjpJ06oyc/AsA3SISoCvf29PA+fh+C49P/dMjkd/0pyajlM7wqU3gVmeuKR19iqCzF3lhPzEWiSejKR5jgGDk8IHYFXfbkj7ueoJIUnrgVJ0KCi31S5yPxC7wy+sdGmbaJCLiA7rlBPCxDcTJgmz0CbpfNcdWPq2l44lkGHpPCHMM40dp7ArhoixTfILiS7B/FGEO/ECDD7sbVi3QL4c6VGoyfFPiugl0S/tDDM7wsR2cRsEnxweyMndQPhGRZIwYxJgCUY0nd6Sxi+5AJNCDAW3HQFB8KH8A3SLY2UuEEcZ3luCDD0nxneUFDNItbUk4w8ft/jcjUnz+9RIXummceKPJuAyjl2sYaGPX49nI+lTpoj1wqgay+vDvp0V8SOcxfI8pPvBYhxrIrHqbegySDBUwq6a6xSE+fgei6vNHJB64XiqxhS8eJCtdECWMqFS/kPvNtIvNZlaVLvzUmWSPCBDtfUNMvKReo/iuP1LxMePxdWPaUHXfPLu6NV08EXzCd9/d2dGvf0C6cGkjjlY6PvFKZCDyvj7dYlPL+sSrbWKZaKVSCUlPjgc0ugULFbipCws2qlu0/Dh8qoAB4vvmlplucYZPc6SjMS6OfmZ2wH90Y7NopYuGJRgDLHj1seupZ/lLc9OJ+WYp17x/92A+kMyoD9NAXtLoluuUzNQvkGqekuFj8aziuwVbrl3T/2R2BMQRPu3+zWSzEeEA7qzv7Eqv1yMcIxqMeOwpJo9dzyjAl6b+BZa5fOnB3aPOArBSq9zYnvRmHrI5cB2+Ibq+fTt8/g2qW4z5TakpBOIz1S3O8On3/ueqT2DXAFpkp9XUwpOUGDBtAhmI1LSKTxK7oOj10ehNhgKV+/lgJZmJeUfmZhvVVumwUAC++OBgHsRzIuI9uCxmDtRswURQyStZ+gR+ahg/Rvg+Ogl88s3X7XKzubu726w29E0WlDFSfIkheKOKb3lQv1QrPhVfLBisNHN8a7kS2H9wtzmePzws5HbLK3Pva2TfWRXf1P+CsgMPaJgbKD8AvsWrZrrFGT6LgzsMEJ94wym5fjGIXYyPPB0kihYWk9zJv0rlYWRye7axC3zx+nkRH8m0U9j9ht828T7mhsD7LOgWZ/jsnYiB1T5JvAFRvyR4jPh6KQm+GeZ+wEpV1voL6YTgbZluIe73dv/wuxbpdVyCHVdz3eIMn5MjHaDghSWGDGOc4pPFLip6Gb6Rwl1O8cX5XTeYP87LdAtxv6lfXP7KKr6hVaBbTPstzvDZnPnUGKrUYMJQEy+9XgrGrv7jwqJXxRfdPzyArwpKW3+6fgsTKiidvtFWtwiG8L1penTVAT7bseuV5l2mX6jsyw7KEh2++J/knPCDwnwFaD5e8XGXtvjkuoXyk4pmqU3BlvW0qW5xhI+W8JZjGK5UsFKTF7w4dkHijcpiF+T5LHO/5P18OJEvFUpzcE7cG0+h8oO1/m5rSl6Waads4bu1akm3OMFXI3tfIbVvbIZPrNSi0lfE4IXU0qVmgcOXaY57Jwteb7kwEr9b2gtV7t6vzM+zZv3B5UUDfKxHZcUerRLd4vqQhrJG8TEoofa7GLLEqwWfluddDy56VenS2fTOFoDiK93dO9qtBCq7R5UG0HxAp8+OgPxR+XCY5ydWGdbxDam6xX189Jto2++ofIVqRLrUgcQbpS1SMfHS62mWB+Wfto5vmsDvUyh7G7lKsHJ0tNe6Xwknxle8T6qA6FyscAAk4NH+h/3ntxZVhGKHxXLmwLrlqmnidYCvnmV0YN2FxYhOjUg3g0jDXvBGejGhUewK+CYLD/aOmsDrAD40fZTf9o43QEzfDR6C96oUDir705eBDU9vbS0KucOOId2ydfsE8IFEKIEC1Ih8F8MwY2D9AjES78v2GCzUPL7twn4FeF0w1SyPFLahDJzMALfbG3+wX6gEQxOFSW85v529/977H0y/cbm/v/9bZ/xguwr2W9zHpxagEibYt0IhLUbcaZam6jRZAOF11PKVZhTjQy9u5Jf2cutA8eVnJ+Fp3u1CIHh4UHlwGHqQe5gG/xf45ywQghOV+VLnwdK/Lm45wte9ak232McHFnL8vaNYjRi036lvaTCixoH0FYaxi1suxP2qeZ+3AETLSgGgSgSCD3KV/XyukP9lproL/nol522U4NQGyCl3mw8qyczhvzjBZ1W32ManbFDvS4VE3zLcDAoLGYOmas0rYoaxi3sGBF8z54VeN1e4Hz3IgyXwfnPvQf4h9N8W3NUrNx82j/bQyazDiWYZrpUjF+3TG7KqW+zjU3Ogvnxto19giZGSpGrgjXibLRY1il3SM8DRm2t5t3OFw8P7ldD+4X6lkl/PlMfRG5Rm49FK8/5e7m4Fauj1lrdahceove/Y54d0y5YF3WIbX13d9/KS5V/iW2QXQ9oipa9QEy/eIx8xjl0lgfHBnwt0S7ISmA9UgH81C0e5zhFvFU4ypBOH+6FQpfPuXukBaiTkZoEremON8b2Qfe+7hDr1b5r2W2zjgwWongpRIxLfMtEv0GVTGF/RcKFRomr0ThZWvIkQnQqaLUPpMl6GUxv7h4HKXqhw8BAFMYju7ZH18UoFiJzQW/a9b3W1axo4n/ltQ3bxMf0vhZLQYKT6RT4ThDDikjdhGLuk5YLwbQOxEtP2+ALwZx0UCvnWDsgqDXgXZ+zJeCufz1WgtK4c2Xe/61vTYOWzcNOaTXxs2ysOY9So/Z7WeqNRxlBtU3uUl8NHf9dizNuAYoWfCuKmNia3VybhBQD51nrzKL+/twdyC1gbQVL5rV163f1X3wTwLPwiZHv4UPcDf/YEl3ihb0kTL/LGsIEMFF5hHLu0ZwDdr6resM4OBGrOeSTDR62jB6W9YGi/kEYipzRrV/t9AnJuj4XEYRvfDGsdBdUJH5p42+uXVDgkvIJ4YxQ9328cu3jOAOMr41lf+YEO2sOv7FUqFUB0pDUJRc5IYWXSXvK9eNzXY42eTXx1tmlIugBUjWgqtURc2pSiM0FcjgnSg9DGy7R6uWdsJN+anRsBdCrcVBB+a+52em5qA7YFm50Fe+E79jlIGtZO6tvChzuXOippbhdD9EZDGchhRA/oD0Jr/9Hw4jfXKhQKORCdB/P8gUC6dSQesVRtZNIevqIlz7OPb4a1zSVU8BSGpI1lMIyLX4H+sNkuy42qd6NCFHMrd49aeZBox5vlldnJ2MNKRX5XEG9ZO+E7pp8UcQUf+h7kExI1YlRi6IZZ9MO4vNXb/nvz+KhDzc2Wn3QWDgt5OGSwH6hUtL8YRrTf2cD3cbuV5DnwLTB8cOebQDH0LYgxaSQDxcZBvd2/Ny16RcWeTqT20JDBUWe+cJgff1Je2Ta+W6hqw/3eOhl8uHrCHyciZlFVv9iWgfgFbesjhk91vzh3hLc3AyO63Mzl4bq4WwbJRf8ZWi3r6uUT6xc728E3muW/AVj+2YSyZhfDQL9EEky/kFeQZqmxaPawolf94XH1ZG+CP5s+MjkLKI7DdbFVLa8IFEu7Xqv+N3bcZ/lWdjv4FrLi+kOh0F0MXcZoKwPxK/AeeaxtuOA5Aw4fWDlExSfYCKg/qq1cAVJ80sC+OFtoeNHtQVbwfW4yD+4MH3EC+WfWTGFw+sVwGBe/Aj3e2x7fsoqPvEuAP0dkYCC5AF+Eg4C5ZrPQgrdJW8sfY4pl3WLL+/gdL7Sn1mYXQzZFarybqb8+SMC35tO4nx2b3G5Ud1ci8MXxd6zgG5Lu1j83Plw70Sl3YTNICiWNxh/1+kUiAxfaLtZkzsAhvlg6Agy9OP6xpdhtuxA7xUdWIIJPL+rCRrsYuNMsk4HwFegptfa9oQWGz+ZwV9rHW9wKvU+kkzbPjc+TFT5/mvb2dF2AlNFOOX+YiKZq3CxtK/u4oteW+8V8WrOC73jQWrPALr4FEZ/oWxpRR3YxjIZx4+SEYJDqFpPWmn18sbSOHTTz1Ls0aKVLah8fFV+GHxhBkYw/hlMpIxkIXoHFh8liXbeHT+92WWQ+88oX9qrs3Mhu3fuy/MdPWhhmEROvbhiXM921h23wmSx+MQFY1hefSUbXNhbgbfnFvs/HTFe+z21Erh18mwI++BsNsW8ZZYxYWjKMizHq9Et72efhegbt3W8EEgM/dpkCK/b1DQ72AYPtz56+T85dNPE/G70qW/i47S5oYVmJ0W6YJShJ1VGaeNdMikzFHJ8f/iKBulLsAbwYMGZFYEos7nvnnY87Ll40pDhmQ/PZwac6AHWuSJspDBttLPRXCyartcKvYpK3Xq71DGqBIV7kGnxyqWEt3ostnUUUJb44ZL3ZYgsfjV1tKo2x8lU3hWFBBuKD0DWTIlOBS5kvEV0GLlbXnMnxb3gGBwViHDDRFig+euI9S31RxWijV2UHn1q1G63cZItXP8yC9Ivszj6UY3CvuX2zFBkKSuRi3I1+6bU6cDuMTvGYXfmobCSPBXw6ih0XbfSqkFnFJya+tHGI6qYwDIZxebOwXhfVoOwj/dreBYW4XRGys/AdlpeOwxJ8PMXjk8FXE5e+eNDgaJDoWykJRtkrrGgtEpSeUXguwr9R7+Pcztp3UHqPj1OG9KD19tr9TSjWnsxaRvj7JvVqxPIwriAD8XPsLTi1jSJDZ8MU//GxsfNhfBs2fw+PRXzazRpcvurb7xb0i/AKFM2msk/3cey5HbVIMmqGr+2On8SsfYKaZK8L+U06zhKGbvzRYBiX9A3gS+jvf7D7i9N6bKMDVtckXgm+SN16oxmZpSdz7V4JEMSx3TCu8cAknu3bsP07Nx0d4t40x5e2022x/EGYbKVHy+AuRpspDINhXINjXHYjxpkpG70m+MDf2GsYWMTHYpdu8poP48blw7iybqAF2eeCKcvm+GyvwlY+t26rJm55CgMFtUy/hLmhNptlukNTzOgBfGsngk+31eBkGJddosZeYqlZ6pJZwWd7FbaCr2a0U4MqNelhIuOBSXSJGvFGvMlr1u1zyUbNM4dt3WKt2DHrFsV4Gdj2+IZqKMcELWzyuma1GFrdXNUtlvDpmm3Jtr5lNIxrVPEuu/i7wo1t9LPffPqjpfmJXj/41zbAl7axQU7e1fwp+p2GMN9MMW4cyNpYklRtX/Y5MeXeK/dev/fZZ5/98NN//4/5GX8spqUI/NL2KmyOj9/jp5u82iwKh3GNGvayNlaAT7wL1idynsO+ufcKth/84PXXf/KT1/8TUNyf8MeYLzrQLVbwcbFLEBlOYRifEJTKQNosfQG6ZfQjho8Yokh8EV5NAfst7uOrGW5zGQzjtpnbgENtUbW4IwehbS84Tmz01zp8PEXoi0sTJ1A98rFrlHgj8mGW9kVJNBzE+CwcHXt+G/3nVwzwqRTvffZT29WjOT6fKT4GRTswyeSLQf8FvsrGRI5zG/1Ne3rAXnnlXtHuKmz+9DWf3fkmdDRfixGP7+rnNtLHLwSfxyh2eXz/Zn76XmMWUodSX5jJ2sHHvNHg2iruErVEwGPh4OLzm2IF3z+bXrqkNSsHj4p9g2AFzGrvELWO0Whg0utNBcOyGw/dt59ZwHfv1yeBDzxHKQ4OeoAPOsPHeaPQagjHAqHApt0WmyOT6BYJPrNLriXva/VpSk/foMGv7HPAESmeMEQovTXNdTPWLXzmsHB5gfZ9bTyzaPfWyPaWRPet97yQ2FV1S7ul7579zpmtYzG95kysWxitgsc2Z3IcmiXd8ortxGsPn/Xf1WxqEZxDwqMvJHY9oyejW2x6n5NbN6VGbmEPhA1uTXPblM8s4LOfeG0eSFWKRU9tYa3X/5wcU4Tei4rdk9ItdndMiz09fWgAkWB0BC8WICI6EP78xcSu54R0i5P7+4ALIopo8LUH1CQGZ8uMjAbuC4zdk9ItcGTJ5guIqRx7egaLC3DsPi27NkhvSUYvAOfYX4Bs4XTLD40M6paifXz/D4Hl2bhLKHHG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T4AAACfCAMAAABX0UX9AAAB8lBMVEU9tOX////9yZTvSD3p6uubJh/s9fyvztYbKVZkgIunydLksoarRi+rzNQQG0IAn9r9woDd6/S51Nvs8/XF2+H0+Pnk7vHX5urP4eZGJxQfLVnB2d8Andrv9ffs//9iGA317+xTAABYd4MAmNkwruL/1JzvQjZeAAD+8/LtLR5Et+bsAAAdp97/zYzvST1ZeITuNijR2Nv+xYv/2aBPAAD1m5aq1+D95+Xzg33xvo14xet/lJ1kDwDe4+VmAABhvOb5wr85JRH72NXAyc2V0O+LIhqptry82en2p6LycWr4tbGnPCq21+nttbLwXVSr2fKNze2RBguLnqZ9HxaeLiPOk2z60M3s19hgJyeRk5fyenMlIgxiLBue2eTUjo70eVYKAC4AAEIAEkoAAADbhIO9ub/Lnp/Fq677GwDM+v9VFw9SR1okkcPLg17aw6zddXG4YkacaUxbMjru28R4QS+1jWfCSD+umJR5X15SS2BpSkofR2r0gHjeurk3faf7v51LYoGrX1uOtMMOOmD506ysubMMYo5ZX3l6f5OkqbYAACgSJUg3QGT3lmllq8z907NYKhjXRTkvAADJmmmIX1stEQZgSjAaAACZSzdPgaJIncHXsZD0r2cPFAO0mGSwf1+FTzrzblD7o26OdExcRSz2sWP1o7pTAAAfR0lEQVR4nOWdi19bx5XHJRBSLaxg9E6FZAEXgZDAwraEkMHCPCUeAhsbXBxcNzUGJ3VwmuaxWTfbZZNmN92myaZutlm32bbb/3PneWfm3rm6D19c4pxPP60rS0L6+pw5v3PmzOAZ9bxEpiijC71evdV7TuZrvkTwFEWpbfgl7IBtDJ7Mz3xZ8ClKfUPmdl4f+m//oHIiP/ZlwAcitraclqCLzSydGZhAfyz2QO9U3Ib4nccH3U4asb6lKwMDF86cWUL/b21zbTmZ8PmyNVd/+ncan1Ic3VyWoYtNALcD6KBdwQ9lfciym65+gu8uPpAo1mQR64URS9kBG4hgZyT4FnqKLn6I7yQ+sIbVpfrEG5m/waMD8AbOzPD4fBt930t8CjbPaL22ubEck7GDETvAobswcOHGPH1mjOBb6yu6+J1PNT6SK+v1GkBGlv7siIycd0bjdhcGBq4szQipBFv0e4NPWYgmZyAxZPC7p6VeF5u4oXW7M0sT2mcRfInB7w2+5ayPMyk6BEYXsT7Zsyg+N+u3U41vTUUndztqgtvN6P4aOyJZ/OLfG3yehTYRy9uSLlGoNgPFc4x3v74eFz/hacan1LLGESu41wBMFLqIjZF0Quo2Ivx6vhf4jFpPMostTegwT0C3IzF9Az8L4yu+9Phg62lNWsiOTM5NypULbz6Nihng8Sk9LvYNTiO+UXnraa7R7MxDy7XK28aeqBfPZ25wi1+2/rLjq8uwzLbyuVwntlwu37kie9IM6bLw4pmpGIyv9rLjU/RxOwngdQpW6pwVn5Kev3FGW+6K4jmGWy5uFr2nEt+all4Dw8shz6MA81X2BN+SiA64nUTFuN8zOI34PDXN167mEa/V1+7cufPq1jjll2upWWR+QHC7K/N68UzxudozOJX4FPFb75YgrPEvrr0K7dqdLxk/NS4HWMTe0KmYeDSJ4xviW3758QmZt4zpYXjQvujU8yN1xxVduRtJhoPBUABDhviSblZtpxPfBvf9t3HkLjJ8r7IsUiqTZy3pEgXEFU+FALpAIBRMq9Hras/gVOITpEsJ+9lrIGyxvfondfUD+WMOP2tmPqKL2HAwFILoguFEhFv8Bl0sO04nPoWtXg3iaqvXoPs9ffr110//9CXDx8JXcLsEiljILhSNs8fh4pd1s2dwSvGx/bMC4fTetWtPv772hz9/NTb201VO/+V1BUg8GiDogNtpsgjAN+Jmz+B04vNsap2v88s7T98dGxs7B+zPXRy+3BMeTzpBIjYUDCSZ20WSIXW/zdWewSnF56FfnIm8156+ew7b2Ht8+ZFnEasmilAqHmMPh8EDoaSKz+Ni1XZK8RWJdBnJq5i+/OlXBN+53/L4SiR6w2rEJlkWYYGsShdXewanFB+VLtslxqlrTMXH1785ol2iIQgpykdsmHojexgVvS89Plq3NThQuXNyfE3iaHyiiMWjaiAL+QNE74KLRe9pxUfqtiqP78fE/cZ+zAdvZ86rsUgygPIHdLukRg6m3S16Ty0+vPjtCn5GU4fYuyrxeED+UBVfKiHkD7r4Lbu40+vOG53A7OGCHl/nOHa/v5bG5fjUiA2BQFbHh0DpBomqdVvytOGrzSyMuj55qAteaM8AvWdT1XyplMtRhjR400FdogAPJlUhmDil+JRlXzY7s1F3lWDRr00dKE2ce/bs71nv+ux6o1ki1bBatoU0iUIIZCoEY672DJ7jjVRYCtrNzmYTbhLEddtsiac3np/zdpw75/X6/f5MJrKC/jKnNp3DYeZ2sXgyIBOC0P1c7Bk4x6csbNbxDFSNjqJks7411wgi6cLJZrjKQUf7+HcAjh9axgd9s6TZ8/Di0k3WMcD43OwZPAc+9GH8vcsLwiRPdsYlgvj9+eDNr2dgRPuZ7QC6eXHfN8Z1DFJJTgimgqRuc3POwDm+Uc2/aiyWpgRd8UEsXcqMX86X8ft5eMD/yjmqmpFRxRcSFR/KyOBh/Dnd7Bk4x6fdzxEwukAQ120jtGE1Xtrx681XynOxm5QoPi6Qg/gRN3sGjvEpCwb4GMflWv15DlPgljOVLqXZjAQfcD/e+YJQ8TG345r1XEXnZs/AOT5+P6INw97lDZBjRh1gVJDOpcmjJaPn9/9SSBxA8aluF2FuF04K+aPmXs/AOT7pgQpjjP7etQ173kh+QgPLk7IcX1n+0/jWHxfI+H9c7Bk4x2d1ekxjAOPCZg14Y9EMo0JazqhwK61LFr5IpioZt5IrPiQEMT8XewaO36doaXDR2GBUQ+FYNPZGmtvHAb/Sit77dtbLk9p3Jc16jeKL4NKNtJxd7Bk49z4tj8mVcrXZrJYbxsNjMvPDxZF4o4ajOirUynXmGnp8voKWnldVfFzHIKG2/oJR9EjvKcAnyr6RxngeVPHI8vnqnC2C+Fv6Aca68CNYdtrN69e+zE5LH7lJ3R6RRAim3avaHOPjZd9IOV/q5JpIuXzTAUBgy6L/sd3y2VIT4mPSL+Mry7JGPMwrvhTXrOfXGuUfj4+TfdslNrdI5sdyed2Xm58wn/PeEPFxu+Xecnknk0EM/ZlMZqe6qwtcwTLJSkhVfFzrD/3PQt9zcyPmFB8n+8q0rB9ffe2LL15bpeW9JrQGgJ25cmNpfn5GehASWq1P6CUJ2X1kpVzONXZ2dn7ZqD5ptIMXSaZufPDBBz9aCgZSCa50g8NC6E/Lrp0td4xP/WZl2lP6Eo1RvHrt2nt4ljEn8KNHfy5cGIDzs1eWZN44Kp4W1VU2k7MrjZXZdgsDVHyh4O3+4enh/v7+4V/8/v2DnSx4vBcHchD/yME+l/pCTvHRjVhvVe3IqQNQd1Yl/Cb4AUYOI3DHGdVDejSHbaVTzsaGmi2hwFL/9GLXza6ursWtren+y5cv99/+EPpiuFJJIcd/562hqf85dgOgY3xEVMyyhhybICMDjEIzZF6DT+RITq70aapRxTDMJW5Ha7TK8HTX6lloq6s3McVp5Iv957Evdlzs6JjqnnrLBX6Ogxd/aH4KAMYuiV+6/jU471u6cgY7nMwG0FSjf1CLTzfl3MbtSKKIv9/fdVawVYARQIS+ONx/+b++6uiA+LqnPvnH4SNDKE3Wjlu9du3rrzFAik/byvSmZ+bnCUaRIz52tqwTZEZdMf49WaGB94h+P33zrM5Wu6j99yWIrxvY1MAfv/GMAnvx+PCqNMf10levPR179w9Pv3769FV1+jhXNfjKvon5pRtXzkCKGCN6eEOHT1fbiAYSRUDXGri9taqjd1Old/1Wh4rv7eHh4enbH376x28UhxSd4sPlPL8N+97Td8fOjY1NffW3p39i/fX2J6hiGOOFAYxv2aNVFEWDW4GgReSbQfF+Pb4uZte7VXzdj3FETwOKV2+/+akDX3SIj7SC+X2wL+/QGYr/+0Klyq9+7TDib5/N+pZrgqQw6iqmE+r4T4jv8cGpoP5FDb7VLh7fFPO+x+qji4uY4vTtnwOK31iG6BQf6sWt8Phy3XSC52832YN0EzY2Y6FDg3frAEH2g2TShY3/ALdjuZm0lpe0meNml4BviGQOAR+lSH3xPIxoCwwd4sOyTzqBcu7cn7mHafTOwGVOFHlyfJBgnPErat0ORGxQP/4TidLWQOhHGnwaQjc5fDevP3589rqWoUrx6h9N6Tj1PvSPLoyaMHx/ZfjG6eT7/AUm8qBWnpBVbupVNYr6sYSmtnzqTJwK8r4/3GUUuNDOMnzdq0OXhi5NPZYAxBCH3zTD4xQf+uDCBEXur3QA6i/co3QTe0nUe1i6QG/kSzeKr8h2YtXFL85aT2HtHqTQGhB0y00dk7eH1MxBksjULQN+XYvDvzLh4xAf6vYJmaOzk47fneOplsjB0RtyuUy9UbhtIDHYw/qZpOxNtN+D5KaCznOJV13wuq4jRFtbV99liZcmEf0aSG3rqklj1SG+mgRfTuJ8nTmSepeuXGAiT1904Cgk+Db42o0I51hQPGfAbQYFhTm+FNMtauBevzXU8eg6XNLOX+7W4+ueMsLXNfxRe34O8W3K8P0Fut/Yb8WQZseWYzqtzIzHl1X4KQpad4hTy/JhAvgw0y0scG+CQmPo1lVA7/zlKQ0+tAo+MsI3/av2nVVn+MiKJILKzf392blnzzSjn/oBHq9vBmtlhhFfEkeGPGb42PXUs+KLuQNDwRQ/x0cy8o3+RW3GxYXG1LdXz58/389ljg72R6PVb/hX7S9cc4gP50OWeUv58dak92NAD+7rMFMzr8wwRuiN+KoLWex6PDy+SFKm+Pg58BTRLULGvYT9rR/g27KJ76MTwYe7fbRhUBpf92UyYAGCs3dz4/xQmUnVhj1nhr8jjs+7CF+M+pcsUaBA5oUg1i18xkXOB0L1NUBv8bEWH/rTLZhbZAJw+Gc9bRc/Z/hIKUqqjtJKBu5BgK/5DnAVf2a7xRZFUnVE4hHz1p0sdgE+8sKAqvj4qWV1M4jmD6RbBAZQKANe3wLn2+p6pNMtGN8joF/0AnDxqraB6wo+0giZRH6W3+b2EPHkZ4M6ID2zkgwCC4RTyUTcuHjzkcPyQuwqPnLAOaGbOgsE9ZtB3je2VkWpjHoExPn4fks3l0QedUDEU91afFvni+3HiRxmXvJZYfTKpk8ytAmdJ1s6KfhFUU2lYtRfTSXJuxy+NCdbIoLi4zsGlf4tDYJV7Hy3gPMtCv0WWQ7W+N/0z08EHy3kYb8vl5ZM7mTIYA897piIhsESBdSGijEEv38YYlRD0UdOK4u7bQntjpJ06oyc/AsA3SISoCvf29PA+fh+C49P/dMjkd/0pyajlM7wqU3gVmeuKR19iqCzF3lhPzEWiSejKR5jgGDk8IHYFXfbkj7ueoJIUnrgVJ0KCi31S5yPxC7wy+sdGmbaJCLiA7rlBPCxDcTJgmz0CbpfNcdWPq2l44lkGHpPCHMM40dp7ArhoixTfILiS7B/FGEO/ECDD7sbVi3QL4c6VGoyfFPiugl0S/tDDM7wsR2cRsEnxweyMndQPhGRZIwYxJgCUY0nd6Sxi+5AJNCDAW3HQFB8KH8A3SLY2UuEEcZ3luCDD0nxneUFDNItbUk4w8ft/jcjUnz+9RIXummceKPJuAyjl2sYaGPX49nI+lTpoj1wqgay+vDvp0V8SOcxfI8pPvBYhxrIrHqbegySDBUwq6a6xSE+fgei6vNHJB64XiqxhS8eJCtdECWMqFS/kPvNtIvNZlaVLvzUmWSPCBDtfUNMvKReo/iuP1LxMePxdWPaUHXfPLu6NV08EXzCd9/d2dGvf0C6cGkjjlY6PvFKZCDyvj7dYlPL+sSrbWKZaKVSCUlPjgc0ugULFbipCws2qlu0/Dh8qoAB4vvmlplucYZPc6SjMS6OfmZ2wH90Y7NopYuGJRgDLHj1seupZ/lLc9OJ+WYp17x/92A+kMyoD9NAXtLoluuUzNQvkGqekuFj8aziuwVbrl3T/2R2BMQRPu3+zWSzEeEA7qzv7Eqv1yMcIxqMeOwpJo9dzyjAl6b+BZa5fOnB3aPOArBSq9zYnvRmHrI5cB2+Ibq+fTt8/g2qW4z5TakpBOIz1S3O8On3/ueqT2DXAFpkp9XUwpOUGDBtAhmI1LSKTxK7oOj10ehNhgKV+/lgJZmJeUfmZhvVVumwUAC++OBgHsRzIuI9uCxmDtRswURQyStZ+gR+ahg/Rvg+Ogl88s3X7XKzubu726w29E0WlDFSfIkheKOKb3lQv1QrPhVfLBisNHN8a7kS2H9wtzmePzws5HbLK3Pva2TfWRXf1P+CsgMPaJgbKD8AvsWrZrrFGT6LgzsMEJ94wym5fjGIXYyPPB0kihYWk9zJv0rlYWRye7axC3zx+nkRH8m0U9j9ht828T7mhsD7LOgWZ/jsnYiB1T5JvAFRvyR4jPh6KQm+GeZ+wEpV1voL6YTgbZluIe73dv/wuxbpdVyCHVdz3eIMn5MjHaDghSWGDGOc4pPFLip6Gb6Rwl1O8cX5XTeYP87LdAtxv6lfXP7KKr6hVaBbTPstzvDZnPnUGKrUYMJQEy+9XgrGrv7jwqJXxRfdPzyArwpKW3+6fgsTKiidvtFWtwiG8L1penTVAT7bseuV5l2mX6jsyw7KEh2++J/knPCDwnwFaD5e8XGXtvjkuoXyk4pmqU3BlvW0qW5xhI+W8JZjGK5UsFKTF7w4dkHijcpiF+T5LHO/5P18OJEvFUpzcE7cG0+h8oO1/m5rSl6Waads4bu1akm3OMFXI3tfIbVvbIZPrNSi0lfE4IXU0qVmgcOXaY57Jwteb7kwEr9b2gtV7t6vzM+zZv3B5UUDfKxHZcUerRLd4vqQhrJG8TEoofa7GLLEqwWfluddDy56VenS2fTOFoDiK93dO9qtBCq7R5UG0HxAp8+OgPxR+XCY5ydWGdbxDam6xX189Jto2++ofIVqRLrUgcQbpS1SMfHS62mWB+Wfto5vmsDvUyh7G7lKsHJ0tNe6Xwknxle8T6qA6FyscAAk4NH+h/3ntxZVhGKHxXLmwLrlqmnidYCvnmV0YN2FxYhOjUg3g0jDXvBGejGhUewK+CYLD/aOmsDrAD40fZTf9o43QEzfDR6C96oUDir705eBDU9vbS0KucOOId2ydfsE8IFEKIEC1Ih8F8MwY2D9AjES78v2GCzUPL7twn4FeF0w1SyPFLahDJzMALfbG3+wX6gEQxOFSW85v529/977H0y/cbm/v/9bZ/xguwr2W9zHpxagEibYt0IhLUbcaZam6jRZAOF11PKVZhTjQy9u5Jf2cutA8eVnJ+Fp3u1CIHh4UHlwGHqQe5gG/xf45ywQghOV+VLnwdK/Lm45wte9ak232McHFnL8vaNYjRi036lvaTCixoH0FYaxi1suxP2qeZ+3AETLSgGgSgSCD3KV/XyukP9lproL/nol522U4NQGyCl3mw8qyczhvzjBZ1W32ManbFDvS4VE3zLcDAoLGYOmas0rYoaxi3sGBF8z54VeN1e4Hz3IgyXwfnPvQf4h9N8W3NUrNx82j/bQyazDiWYZrpUjF+3TG7KqW+zjU3Ogvnxto19giZGSpGrgjXibLRY1il3SM8DRm2t5t3OFw8P7ldD+4X6lkl/PlMfRG5Rm49FK8/5e7m4Fauj1lrdahceove/Y54d0y5YF3WIbX13d9/KS5V/iW2QXQ9oipa9QEy/eIx8xjl0lgfHBnwt0S7ISmA9UgH81C0e5zhFvFU4ypBOH+6FQpfPuXukBaiTkZoEremON8b2Qfe+7hDr1b5r2W2zjgwWongpRIxLfMtEv0GVTGF/RcKFRomr0ThZWvIkQnQqaLUPpMl6GUxv7h4HKXqhw8BAFMYju7ZH18UoFiJzQW/a9b3W1axo4n/ltQ3bxMf0vhZLQYKT6RT4ThDDikjdhGLuk5YLwbQOxEtP2+ALwZx0UCvnWDsgqDXgXZ+zJeCufz1WgtK4c2Xe/61vTYOWzcNOaTXxs2ysOY9So/Z7WeqNRxlBtU3uUl8NHf9dizNuAYoWfCuKmNia3VybhBQD51nrzKL+/twdyC1gbQVL5rV163f1X3wTwLPwiZHv4UPcDf/YEl3ihb0kTL/LGsIEMFF5hHLu0ZwDdr6resM4OBGrOeSTDR62jB6W9YGi/kEYipzRrV/t9AnJuj4XEYRvfDGsdBdUJH5p42+uXVDgkvIJ4YxQ9328cu3jOAOMr41lf+YEO2sOv7FUqFUB0pDUJRc5IYWXSXvK9eNzXY42eTXx1tmlIugBUjWgqtURc2pSiM0FcjgnSg9DGy7R6uWdsJN+anRsBdCrcVBB+a+52em5qA7YFm50Fe+E79jlIGtZO6tvChzuXOippbhdD9EZDGchhRA/oD0Jr/9Hw4jfXKhQKORCdB/P8gUC6dSQesVRtZNIevqIlz7OPb4a1zSVU8BSGpI1lMIyLX4H+sNkuy42qd6NCFHMrd49aeZBox5vlldnJ2MNKRX5XEG9ZO+E7pp8UcQUf+h7kExI1YlRi6IZZ9MO4vNXb/nvz+KhDzc2Wn3QWDgt5OGSwH6hUtL8YRrTf2cD3cbuV5DnwLTB8cOebQDH0LYgxaSQDxcZBvd2/Ny16RcWeTqT20JDBUWe+cJgff1Je2Ta+W6hqw/3eOhl8uHrCHyciZlFVv9iWgfgFbesjhk91vzh3hLc3AyO63Mzl4bq4WwbJRf8ZWi3r6uUT6xc728E3muW/AVj+2YSyZhfDQL9EEky/kFeQZqmxaPawolf94XH1ZG+CP5s+MjkLKI7DdbFVLa8IFEu7Xqv+N3bcZ/lWdjv4FrLi+kOh0F0MXcZoKwPxK/AeeaxtuOA5Aw4fWDlExSfYCKg/qq1cAVJ80sC+OFtoeNHtQVbwfW4yD+4MH3EC+WfWTGFw+sVwGBe/Aj3e2x7fsoqPvEuAP0dkYCC5AF+Eg4C5ZrPQgrdJW8sfY4pl3WLL+/gdL7Sn1mYXQzZFarybqb8+SMC35tO4nx2b3G5Ud1ci8MXxd6zgG5Lu1j83Plw70Sl3YTNICiWNxh/1+kUiAxfaLtZkzsAhvlg6Agy9OP6xpdhtuxA7xUdWIIJPL+rCRrsYuNMsk4HwFegptfa9oQWGz+ZwV9rHW9wKvU+kkzbPjc+TFT5/mvb2dF2AlNFOOX+YiKZq3CxtK/u4oteW+8V8WrOC73jQWrPALr4FEZ/oWxpRR3YxjIZx4+SEYJDqFpPWmn18sbSOHTTz1Ls0aKVLah8fFV+GHxhBkYw/hlMpIxkIXoHFh8liXbeHT+92WWQ+88oX9qrs3Mhu3fuy/MdPWhhmEROvbhiXM921h23wmSx+MQFY1hefSUbXNhbgbfnFvs/HTFe+z21Erh18mwI++BsNsW8ZZYxYWjKMizHq9Et72efhegbt3W8EEgM/dpkCK/b1DQ72AYPtz56+T85dNPE/G70qW/i47S5oYVmJ0W6YJShJ1VGaeNdMikzFHJ8f/iKBulLsAbwYMGZFYEos7nvnnY87Ll40pDhmQ/PZwac6AHWuSJspDBttLPRXCyartcKvYpK3Xq71DGqBIV7kGnxyqWEt3ostnUUUJb44ZL3ZYgsfjV1tKo2x8lU3hWFBBuKD0DWTIlOBS5kvEV0GLlbXnMnxb3gGBwViHDDRFig+euI9S31RxWijV2UHn1q1G63cZItXP8yC9Ivszj6UY3CvuX2zFBkKSuRi3I1+6bU6cDuMTvGYXfmobCSPBXw6ih0XbfSqkFnFJya+tHGI6qYwDIZxebOwXhfVoOwj/dreBYW4XRGys/AdlpeOwxJ8PMXjk8FXE5e+eNDgaJDoWykJRtkrrGgtEpSeUXguwr9R7+Pcztp3UHqPj1OG9KD19tr9TSjWnsxaRvj7JvVqxPIwriAD8XPsLTi1jSJDZ8MU//GxsfNhfBs2fw+PRXzazRpcvurb7xb0i/AKFM2msk/3cey5HbVIMmqGr+2On8SsfYKaZK8L+U06zhKGbvzRYBiX9A3gS+jvf7D7i9N6bKMDVtckXgm+SN16oxmZpSdz7V4JEMSx3TCu8cAknu3bsP07Nx0d4t40x5e2022x/EGYbKVHy+AuRpspDINhXINjXHYjxpkpG70m+MDf2GsYWMTHYpdu8poP48blw7iybqAF2eeCKcvm+GyvwlY+t26rJm55CgMFtUy/hLmhNptlukNTzOgBfGsngk+31eBkGJddosZeYqlZ6pJZwWd7FbaCr2a0U4MqNelhIuOBSXSJGvFGvMlr1u1zyUbNM4dt3WKt2DHrFsV4Gdj2+IZqKMcELWzyuma1GFrdXNUtlvDpmm3Jtr5lNIxrVPEuu/i7wo1t9LPffPqjpfmJXj/41zbAl7axQU7e1fwp+p2GMN9MMW4cyNpYklRtX/Y5MeXeK/dev/fZZ5/98NN//4/5GX8spqUI/NL2KmyOj9/jp5u82iwKh3GNGvayNlaAT7wL1idynsO+ufcKth/84PXXf/KT1/8TUNyf8MeYLzrQLVbwcbFLEBlOYRifEJTKQNosfQG6ZfQjho8Yokh8EV5NAfst7uOrGW5zGQzjtpnbgENtUbW4IwehbS84Tmz01zp8PEXoi0sTJ1A98rFrlHgj8mGW9kVJNBzE+CwcHXt+G/3nVwzwqRTvffZT29WjOT6fKT4GRTswyeSLQf8FvsrGRI5zG/1Ne3rAXnnlXtHuKmz+9DWf3fkmdDRfixGP7+rnNtLHLwSfxyh2eXz/Zn76XmMWUodSX5jJ2sHHvNHg2iruErVEwGPh4OLzm2IF3z+bXrqkNSsHj4p9g2AFzGrvELWO0Whg0utNBcOyGw/dt59ZwHfv1yeBDzxHKQ4OeoAPOsPHeaPQagjHAqHApt0WmyOT6BYJPrNLriXva/VpSk/foMGv7HPAESmeMEQovTXNdTPWLXzmsHB5gfZ9bTyzaPfWyPaWRPet97yQ2FV1S7ul7579zpmtYzG95kysWxitgsc2Z3IcmiXd8ortxGsPn/Xf1WxqEZxDwqMvJHY9oyejW2x6n5NbN6VGbmEPhA1uTXPblM8s4LOfeG0eSFWKRU9tYa3X/5wcU4Tei4rdk9ItdndMiz09fWgAkWB0BC8WICI6EP78xcSu54R0i5P7+4ALIopo8LUH1CQGZ8uMjAbuC4zdk9ItcGTJ5guIqRx7egaLC3DsPi27NkhvSUYvAOfYX4Bs4XTLD40M6paifXz/D4Hl2bhLKHHG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data duplic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data dupl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95800"/>
            <a:ext cx="2060575" cy="15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Islands of informati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6000"/>
            <a:ext cx="4038600" cy="23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Redundancy Implications</a:t>
            </a:r>
            <a:endParaRPr lang="en-US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smtClean="0"/>
              <a:t>Poor data security </a:t>
            </a:r>
          </a:p>
          <a:p>
            <a:r>
              <a:rPr lang="en-US" altLang="en-US" dirty="0" smtClean="0"/>
              <a:t>Data inconsistency </a:t>
            </a:r>
          </a:p>
          <a:p>
            <a:r>
              <a:rPr lang="en-US" altLang="en-US" dirty="0" smtClean="0"/>
              <a:t>Increased likelihood of </a:t>
            </a:r>
            <a:r>
              <a:rPr lang="en-CA" altLang="en-US" dirty="0" smtClean="0"/>
              <a:t>data-entry errors when complex entries are made in different files</a:t>
            </a:r>
          </a:p>
          <a:p>
            <a:r>
              <a:rPr lang="en-CA" altLang="en-US" b="1" dirty="0" smtClean="0"/>
              <a:t>Data anomalies </a:t>
            </a:r>
            <a:r>
              <a:rPr lang="en-CA" altLang="en-US" dirty="0" smtClean="0"/>
              <a:t>occur when not all of the required changes in the redundant data are made successfully. </a:t>
            </a:r>
          </a:p>
          <a:p>
            <a:pPr lvl="1"/>
            <a:r>
              <a:rPr lang="en-CA" altLang="en-US" dirty="0" smtClean="0"/>
              <a:t>Deletions </a:t>
            </a:r>
          </a:p>
          <a:p>
            <a:pPr lvl="1"/>
            <a:r>
              <a:rPr lang="en-CA" altLang="en-US" dirty="0" smtClean="0"/>
              <a:t>Updates</a:t>
            </a:r>
          </a:p>
          <a:p>
            <a:pPr lvl="1"/>
            <a:r>
              <a:rPr lang="en-CA" altLang="en-US" dirty="0" smtClean="0"/>
              <a:t>Insertions </a:t>
            </a:r>
          </a:p>
          <a:p>
            <a:pPr lvl="1"/>
            <a:endParaRPr lang="en-CA" altLang="en-US" dirty="0" smtClean="0"/>
          </a:p>
          <a:p>
            <a:pPr lvl="1"/>
            <a:endParaRPr lang="en-US" alt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420843"/>
            <a:ext cx="4038600" cy="218325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589E-F1A2-4787-90C9-53911B98A95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Chapter 1 Objectives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smtClean="0">
                <a:ea typeface="ＭＳ Ｐゴシック" charset="-128"/>
              </a:rPr>
              <a:t>This chapter covers: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The difference between data and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What a database is and why they are valuable assets for decision making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The importance of database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How modern databases evolved from file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Flaws </a:t>
            </a:r>
            <a:r>
              <a:rPr lang="en-US" altLang="en-US" dirty="0">
                <a:ea typeface="ＭＳ Ｐゴシック" charset="-128"/>
              </a:rPr>
              <a:t>in file system data </a:t>
            </a:r>
            <a:r>
              <a:rPr lang="en-US" altLang="en-US" dirty="0" smtClean="0">
                <a:ea typeface="ＭＳ Ｐゴシック" charset="-128"/>
              </a:rPr>
              <a:t>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The </a:t>
            </a:r>
            <a:r>
              <a:rPr lang="en-US" altLang="en-US" dirty="0">
                <a:ea typeface="ＭＳ Ｐゴシック" charset="-128"/>
              </a:rPr>
              <a:t>main components of the database </a:t>
            </a:r>
            <a:r>
              <a:rPr lang="en-US" altLang="en-US" dirty="0" smtClean="0">
                <a:ea typeface="ＭＳ Ｐゴシック" charset="-128"/>
              </a:rPr>
              <a:t>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The </a:t>
            </a:r>
            <a:r>
              <a:rPr lang="en-US" altLang="en-US" dirty="0">
                <a:ea typeface="ＭＳ Ｐゴシック" charset="-128"/>
              </a:rPr>
              <a:t>main functions of a </a:t>
            </a:r>
            <a:r>
              <a:rPr lang="en-US" altLang="en-US" dirty="0" smtClean="0">
                <a:ea typeface="ＭＳ Ｐゴシック" charset="-128"/>
              </a:rPr>
              <a:t>DBMS</a:t>
            </a:r>
            <a:endParaRPr lang="en-US" altLang="en-US" dirty="0">
              <a:ea typeface="ＭＳ Ｐゴシック" charset="-128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Lack of Design and Data-Modeling Skills</a:t>
            </a:r>
            <a:endParaRPr lang="en-US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mtClean="0"/>
              <a:t>Evident despite the availability of multiple personal productivity tools being available</a:t>
            </a:r>
          </a:p>
          <a:p>
            <a:r>
              <a:rPr lang="en-US" altLang="en-US" smtClean="0"/>
              <a:t>Data-modeling skills are vital in the data design process</a:t>
            </a:r>
          </a:p>
          <a:p>
            <a:r>
              <a:rPr lang="en-US" altLang="en-US" smtClean="0"/>
              <a:t>Good data modeling facilitates communication between the designer, end-user, and the developer </a:t>
            </a:r>
            <a:endParaRPr lang="en-US" altLang="en-US" dirty="0" smtClean="0"/>
          </a:p>
        </p:txBody>
      </p:sp>
      <p:pic>
        <p:nvPicPr>
          <p:cNvPr id="9" name="Picture 4" descr="Image result for er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743200"/>
            <a:ext cx="4038600" cy="27301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589E-F1A2-4787-90C9-53911B98A95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Database Systems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>
                <a:ea typeface="ＭＳ Ｐゴシック" charset="-128"/>
              </a:rPr>
              <a:t>Logically related data stored in a single logical data repository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P</a:t>
            </a:r>
            <a:r>
              <a:rPr lang="en-US" altLang="en-US" dirty="0" smtClean="0"/>
              <a:t>hysically distributed among multiple storage facilities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dirty="0" smtClean="0"/>
              <a:t>DBMS eliminates most of file system’s problems</a:t>
            </a:r>
          </a:p>
          <a:p>
            <a:pPr marL="0" indent="-400050" eaLnBrk="1" fontAlgn="auto" hangingPunct="1">
              <a:defRPr/>
            </a:pPr>
            <a:r>
              <a:rPr lang="en-US" altLang="en-US" dirty="0"/>
              <a:t>Current generation DBMS </a:t>
            </a:r>
            <a:r>
              <a:rPr lang="en-US" altLang="en-US" dirty="0" smtClean="0"/>
              <a:t>software: </a:t>
            </a:r>
            <a:endParaRPr lang="en-US" altLang="en-US" dirty="0"/>
          </a:p>
          <a:p>
            <a:pPr marL="742950" lvl="2" indent="-342900" eaLnBrk="1" fontAlgn="auto" hangingPunct="1">
              <a:buFont typeface="Arial" panose="020B0604020202020204" pitchFamily="34" charset="0"/>
              <a:buChar char="–"/>
              <a:defRPr/>
            </a:pPr>
            <a:r>
              <a:rPr lang="en-US" altLang="en-US" dirty="0" smtClean="0"/>
              <a:t>Stores </a:t>
            </a:r>
            <a:r>
              <a:rPr lang="en-US" altLang="en-US" dirty="0"/>
              <a:t>data structures, relationships between structures, and access paths</a:t>
            </a:r>
          </a:p>
          <a:p>
            <a:pPr marL="742950" lvl="2" indent="-342900" eaLnBrk="1" fontAlgn="auto" hangingPunct="1">
              <a:buFont typeface="Arial" panose="020B0604020202020204" pitchFamily="34" charset="0"/>
              <a:buChar char="–"/>
              <a:defRPr/>
            </a:pPr>
            <a:r>
              <a:rPr lang="en-US" altLang="en-US" dirty="0" smtClean="0"/>
              <a:t>Defines</a:t>
            </a:r>
            <a:r>
              <a:rPr lang="en-US" altLang="en-US" dirty="0"/>
              <a:t>, stores, and manages all access paths and components</a:t>
            </a:r>
          </a:p>
          <a:p>
            <a:pPr marL="365760" indent="-256032" eaLnBrk="1" fontAlgn="auto" hangingPunct="1">
              <a:defRPr/>
            </a:pPr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ea typeface="ＭＳ Ｐゴシック" charset="-128"/>
                <a:cs typeface="Arial" charset="0"/>
              </a:rPr>
              <a:t>Database vs. File Systems</a:t>
            </a: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447800"/>
            <a:ext cx="7170737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ea typeface="ＭＳ Ｐゴシック" charset="-128"/>
                <a:cs typeface="Arial" charset="0"/>
              </a:rPr>
              <a:t>DBMS Functions (1)</a:t>
            </a:r>
          </a:p>
        </p:txBody>
      </p:sp>
      <p:grpSp>
        <p:nvGrpSpPr>
          <p:cNvPr id="41988" name="Group 25"/>
          <p:cNvGrpSpPr>
            <a:grpSpLocks/>
          </p:cNvGrpSpPr>
          <p:nvPr/>
        </p:nvGrpSpPr>
        <p:grpSpPr bwMode="auto">
          <a:xfrm>
            <a:off x="533400" y="1600200"/>
            <a:ext cx="8077200" cy="4724400"/>
            <a:chOff x="533400" y="1600976"/>
            <a:chExt cx="8077200" cy="4722845"/>
          </a:xfrm>
        </p:grpSpPr>
        <p:sp>
          <p:nvSpPr>
            <p:cNvPr id="27" name="Freeform 26"/>
            <p:cNvSpPr/>
            <p:nvPr/>
          </p:nvSpPr>
          <p:spPr>
            <a:xfrm>
              <a:off x="533400" y="1600976"/>
              <a:ext cx="8077200" cy="633205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0886" tIns="110886" rIns="110886" bIns="110886" spcCol="1270" anchor="ctr"/>
            <a:lstStyle/>
            <a:p>
              <a:pPr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chemeClr val="tx1"/>
                  </a:solidFill>
                </a:rPr>
                <a:t>Data dictionary management</a:t>
              </a:r>
              <a:endParaRPr lang="en-CA" sz="21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33400" y="2321464"/>
              <a:ext cx="8077200" cy="577660"/>
            </a:xfrm>
            <a:custGeom>
              <a:avLst/>
              <a:gdLst>
                <a:gd name="connsiteX0" fmla="*/ 0 w 8077200"/>
                <a:gd name="connsiteY0" fmla="*/ 0 h 578565"/>
                <a:gd name="connsiteX1" fmla="*/ 8077200 w 8077200"/>
                <a:gd name="connsiteY1" fmla="*/ 0 h 578565"/>
                <a:gd name="connsiteX2" fmla="*/ 8077200 w 8077200"/>
                <a:gd name="connsiteY2" fmla="*/ 578565 h 578565"/>
                <a:gd name="connsiteX3" fmla="*/ 0 w 8077200"/>
                <a:gd name="connsiteY3" fmla="*/ 578565 h 578565"/>
                <a:gd name="connsiteX4" fmla="*/ 0 w 8077200"/>
                <a:gd name="connsiteY4" fmla="*/ 0 h 57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578565">
                  <a:moveTo>
                    <a:pt x="0" y="0"/>
                  </a:moveTo>
                  <a:lnTo>
                    <a:pt x="8077200" y="0"/>
                  </a:lnTo>
                  <a:lnTo>
                    <a:pt x="8077200" y="578565"/>
                  </a:lnTo>
                  <a:lnTo>
                    <a:pt x="0" y="5785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600" lvl="1" indent="-228600" defTabSz="8890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US" sz="1800" b="1" dirty="0"/>
                <a:t>Data dictionary</a:t>
              </a:r>
              <a:r>
                <a:rPr lang="en-US" sz="1800" dirty="0"/>
                <a:t>: </a:t>
              </a:r>
              <a:r>
                <a:rPr lang="en-CA" sz="1800" dirty="0"/>
                <a:t>Stores definitions of the data elements and their relationships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33400" y="2872145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0886" tIns="110886" rIns="110886" bIns="110886" spcCol="1270" anchor="ctr"/>
            <a:lstStyle/>
            <a:p>
              <a:pPr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chemeClr val="tx1"/>
                  </a:solidFill>
                </a:rPr>
                <a:t>Data storage management</a:t>
              </a:r>
              <a:endParaRPr lang="en-CA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3400" y="3532328"/>
              <a:ext cx="8077200" cy="577660"/>
            </a:xfrm>
            <a:custGeom>
              <a:avLst/>
              <a:gdLst>
                <a:gd name="connsiteX0" fmla="*/ 0 w 8077200"/>
                <a:gd name="connsiteY0" fmla="*/ 0 h 578565"/>
                <a:gd name="connsiteX1" fmla="*/ 8077200 w 8077200"/>
                <a:gd name="connsiteY1" fmla="*/ 0 h 578565"/>
                <a:gd name="connsiteX2" fmla="*/ 8077200 w 8077200"/>
                <a:gd name="connsiteY2" fmla="*/ 578565 h 578565"/>
                <a:gd name="connsiteX3" fmla="*/ 0 w 8077200"/>
                <a:gd name="connsiteY3" fmla="*/ 578565 h 578565"/>
                <a:gd name="connsiteX4" fmla="*/ 0 w 8077200"/>
                <a:gd name="connsiteY4" fmla="*/ 0 h 57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578565">
                  <a:moveTo>
                    <a:pt x="0" y="0"/>
                  </a:moveTo>
                  <a:lnTo>
                    <a:pt x="8077200" y="0"/>
                  </a:lnTo>
                  <a:lnTo>
                    <a:pt x="8077200" y="578565"/>
                  </a:lnTo>
                  <a:lnTo>
                    <a:pt x="0" y="5785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600" lvl="1" indent="-228600" defTabSz="8890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US" sz="1800" b="1" dirty="0"/>
                <a:t>Performance tuning</a:t>
              </a:r>
              <a:r>
                <a:rPr lang="en-US" sz="1800" dirty="0"/>
                <a:t>:</a:t>
              </a:r>
              <a:r>
                <a:rPr lang="en-CA" sz="1800" dirty="0"/>
                <a:t> </a:t>
              </a:r>
              <a:r>
                <a:rPr lang="en-US" sz="1800" dirty="0"/>
                <a:t>Ensures efficient performance of the database in terms of storage and access speed 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33400" y="4109988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0886" tIns="110886" rIns="110886" bIns="110886" spcCol="1270" anchor="ctr"/>
            <a:lstStyle/>
            <a:p>
              <a:pPr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chemeClr val="tx1"/>
                  </a:solidFill>
                </a:rPr>
                <a:t>Data transformation and presentation</a:t>
              </a:r>
              <a:endParaRPr lang="en-CA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3400" y="4876498"/>
              <a:ext cx="8077200" cy="430071"/>
            </a:xfrm>
            <a:custGeom>
              <a:avLst/>
              <a:gdLst>
                <a:gd name="connsiteX0" fmla="*/ 0 w 8077200"/>
                <a:gd name="connsiteY0" fmla="*/ 0 h 430560"/>
                <a:gd name="connsiteX1" fmla="*/ 8077200 w 8077200"/>
                <a:gd name="connsiteY1" fmla="*/ 0 h 430560"/>
                <a:gd name="connsiteX2" fmla="*/ 8077200 w 8077200"/>
                <a:gd name="connsiteY2" fmla="*/ 430560 h 430560"/>
                <a:gd name="connsiteX3" fmla="*/ 0 w 8077200"/>
                <a:gd name="connsiteY3" fmla="*/ 430560 h 430560"/>
                <a:gd name="connsiteX4" fmla="*/ 0 w 8077200"/>
                <a:gd name="connsiteY4" fmla="*/ 0 h 43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430560">
                  <a:moveTo>
                    <a:pt x="0" y="0"/>
                  </a:moveTo>
                  <a:lnTo>
                    <a:pt x="8077200" y="0"/>
                  </a:lnTo>
                  <a:lnTo>
                    <a:pt x="8077200" y="430560"/>
                  </a:lnTo>
                  <a:lnTo>
                    <a:pt x="0" y="430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600" lvl="1" indent="-228600" defTabSz="8890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1800" dirty="0"/>
                <a:t>Transforms entered data to conform to required data structures 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33400" y="5233568"/>
              <a:ext cx="8077200" cy="633204"/>
            </a:xfrm>
            <a:custGeom>
              <a:avLst/>
              <a:gdLst>
                <a:gd name="connsiteX0" fmla="*/ 0 w 7772366"/>
                <a:gd name="connsiteY0" fmla="*/ 105420 h 632506"/>
                <a:gd name="connsiteX1" fmla="*/ 105420 w 7772366"/>
                <a:gd name="connsiteY1" fmla="*/ 0 h 632506"/>
                <a:gd name="connsiteX2" fmla="*/ 7666946 w 7772366"/>
                <a:gd name="connsiteY2" fmla="*/ 0 h 632506"/>
                <a:gd name="connsiteX3" fmla="*/ 7772366 w 7772366"/>
                <a:gd name="connsiteY3" fmla="*/ 105420 h 632506"/>
                <a:gd name="connsiteX4" fmla="*/ 7772366 w 7772366"/>
                <a:gd name="connsiteY4" fmla="*/ 527086 h 632506"/>
                <a:gd name="connsiteX5" fmla="*/ 7666946 w 7772366"/>
                <a:gd name="connsiteY5" fmla="*/ 632506 h 632506"/>
                <a:gd name="connsiteX6" fmla="*/ 105420 w 7772366"/>
                <a:gd name="connsiteY6" fmla="*/ 632506 h 632506"/>
                <a:gd name="connsiteX7" fmla="*/ 0 w 7772366"/>
                <a:gd name="connsiteY7" fmla="*/ 527086 h 632506"/>
                <a:gd name="connsiteX8" fmla="*/ 0 w 7772366"/>
                <a:gd name="connsiteY8" fmla="*/ 105420 h 63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366" h="632506">
                  <a:moveTo>
                    <a:pt x="0" y="105420"/>
                  </a:moveTo>
                  <a:cubicBezTo>
                    <a:pt x="0" y="47198"/>
                    <a:pt x="47198" y="0"/>
                    <a:pt x="105420" y="0"/>
                  </a:cubicBezTo>
                  <a:lnTo>
                    <a:pt x="7666946" y="0"/>
                  </a:lnTo>
                  <a:cubicBezTo>
                    <a:pt x="7725168" y="0"/>
                    <a:pt x="7772366" y="47198"/>
                    <a:pt x="7772366" y="105420"/>
                  </a:cubicBezTo>
                  <a:lnTo>
                    <a:pt x="7772366" y="527086"/>
                  </a:lnTo>
                  <a:cubicBezTo>
                    <a:pt x="7772366" y="585308"/>
                    <a:pt x="7725168" y="632506"/>
                    <a:pt x="7666946" y="632506"/>
                  </a:cubicBezTo>
                  <a:lnTo>
                    <a:pt x="105420" y="632506"/>
                  </a:lnTo>
                  <a:cubicBezTo>
                    <a:pt x="47198" y="632506"/>
                    <a:pt x="0" y="585308"/>
                    <a:pt x="0" y="527086"/>
                  </a:cubicBezTo>
                  <a:lnTo>
                    <a:pt x="0" y="10542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0886" tIns="110886" rIns="110886" bIns="110886" spcCol="1270" anchor="ctr"/>
            <a:lstStyle/>
            <a:p>
              <a:pPr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100" dirty="0">
                  <a:solidFill>
                    <a:schemeClr val="tx1"/>
                  </a:solidFill>
                </a:rPr>
                <a:t>Security management</a:t>
              </a:r>
              <a:endParaRPr lang="en-CA" sz="2100" dirty="0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33400" y="5893751"/>
              <a:ext cx="8077200" cy="430070"/>
            </a:xfrm>
            <a:custGeom>
              <a:avLst/>
              <a:gdLst>
                <a:gd name="connsiteX0" fmla="*/ 0 w 8077200"/>
                <a:gd name="connsiteY0" fmla="*/ 0 h 430560"/>
                <a:gd name="connsiteX1" fmla="*/ 8077200 w 8077200"/>
                <a:gd name="connsiteY1" fmla="*/ 0 h 430560"/>
                <a:gd name="connsiteX2" fmla="*/ 8077200 w 8077200"/>
                <a:gd name="connsiteY2" fmla="*/ 430560 h 430560"/>
                <a:gd name="connsiteX3" fmla="*/ 0 w 8077200"/>
                <a:gd name="connsiteY3" fmla="*/ 430560 h 430560"/>
                <a:gd name="connsiteX4" fmla="*/ 0 w 8077200"/>
                <a:gd name="connsiteY4" fmla="*/ 0 h 43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430560">
                  <a:moveTo>
                    <a:pt x="0" y="0"/>
                  </a:moveTo>
                  <a:lnTo>
                    <a:pt x="8077200" y="0"/>
                  </a:lnTo>
                  <a:lnTo>
                    <a:pt x="8077200" y="430560"/>
                  </a:lnTo>
                  <a:lnTo>
                    <a:pt x="0" y="430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5400" rIns="142240" bIns="25400" spcCol="1270"/>
            <a:lstStyle/>
            <a:p>
              <a:pPr marL="228600" lvl="1" indent="-228600" defTabSz="8890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1800" dirty="0"/>
                <a:t>Enforces user security and data privacy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ea typeface="ＭＳ Ｐゴシック" charset="-128"/>
                <a:cs typeface="Arial" charset="0"/>
              </a:rPr>
              <a:t>DBMS Functions (2)</a:t>
            </a:r>
          </a:p>
        </p:txBody>
      </p:sp>
      <p:grpSp>
        <p:nvGrpSpPr>
          <p:cNvPr id="43012" name="Group 6"/>
          <p:cNvGrpSpPr>
            <a:grpSpLocks/>
          </p:cNvGrpSpPr>
          <p:nvPr/>
        </p:nvGrpSpPr>
        <p:grpSpPr bwMode="auto">
          <a:xfrm>
            <a:off x="533400" y="1676400"/>
            <a:ext cx="8077200" cy="4429125"/>
            <a:chOff x="533400" y="1743303"/>
            <a:chExt cx="8077200" cy="4428669"/>
          </a:xfrm>
        </p:grpSpPr>
        <p:sp>
          <p:nvSpPr>
            <p:cNvPr id="8" name="Freeform 7"/>
            <p:cNvSpPr/>
            <p:nvPr/>
          </p:nvSpPr>
          <p:spPr>
            <a:xfrm>
              <a:off x="533400" y="1743303"/>
              <a:ext cx="8077200" cy="725413"/>
            </a:xfrm>
            <a:custGeom>
              <a:avLst/>
              <a:gdLst>
                <a:gd name="connsiteX0" fmla="*/ 0 w 8077200"/>
                <a:gd name="connsiteY0" fmla="*/ 120902 h 725399"/>
                <a:gd name="connsiteX1" fmla="*/ 120902 w 8077200"/>
                <a:gd name="connsiteY1" fmla="*/ 0 h 725399"/>
                <a:gd name="connsiteX2" fmla="*/ 7956298 w 8077200"/>
                <a:gd name="connsiteY2" fmla="*/ 0 h 725399"/>
                <a:gd name="connsiteX3" fmla="*/ 8077200 w 8077200"/>
                <a:gd name="connsiteY3" fmla="*/ 120902 h 725399"/>
                <a:gd name="connsiteX4" fmla="*/ 8077200 w 8077200"/>
                <a:gd name="connsiteY4" fmla="*/ 604497 h 725399"/>
                <a:gd name="connsiteX5" fmla="*/ 7956298 w 8077200"/>
                <a:gd name="connsiteY5" fmla="*/ 725399 h 725399"/>
                <a:gd name="connsiteX6" fmla="*/ 120902 w 8077200"/>
                <a:gd name="connsiteY6" fmla="*/ 725399 h 725399"/>
                <a:gd name="connsiteX7" fmla="*/ 0 w 8077200"/>
                <a:gd name="connsiteY7" fmla="*/ 604497 h 725399"/>
                <a:gd name="connsiteX8" fmla="*/ 0 w 8077200"/>
                <a:gd name="connsiteY8" fmla="*/ 120902 h 7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725399">
                  <a:moveTo>
                    <a:pt x="0" y="120902"/>
                  </a:moveTo>
                  <a:cubicBezTo>
                    <a:pt x="0" y="54130"/>
                    <a:pt x="54130" y="0"/>
                    <a:pt x="120902" y="0"/>
                  </a:cubicBezTo>
                  <a:lnTo>
                    <a:pt x="7956298" y="0"/>
                  </a:lnTo>
                  <a:cubicBezTo>
                    <a:pt x="8023070" y="0"/>
                    <a:pt x="8077200" y="54130"/>
                    <a:pt x="8077200" y="120902"/>
                  </a:cubicBezTo>
                  <a:lnTo>
                    <a:pt x="8077200" y="604497"/>
                  </a:lnTo>
                  <a:cubicBezTo>
                    <a:pt x="8077200" y="671269"/>
                    <a:pt x="8023070" y="725399"/>
                    <a:pt x="7956298" y="725399"/>
                  </a:cubicBezTo>
                  <a:lnTo>
                    <a:pt x="120902" y="725399"/>
                  </a:lnTo>
                  <a:cubicBezTo>
                    <a:pt x="54130" y="725399"/>
                    <a:pt x="0" y="671269"/>
                    <a:pt x="0" y="604497"/>
                  </a:cubicBezTo>
                  <a:lnTo>
                    <a:pt x="0" y="120902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3521" tIns="153521" rIns="153521" bIns="153521" spcCol="1270" anchor="ctr"/>
            <a:lstStyle/>
            <a:p>
              <a:pPr defTabSz="1377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Multiuser access control</a:t>
              </a:r>
              <a:endParaRPr lang="en-CA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3400" y="2606814"/>
              <a:ext cx="7924800" cy="731763"/>
            </a:xfrm>
            <a:custGeom>
              <a:avLst/>
              <a:gdLst>
                <a:gd name="connsiteX0" fmla="*/ 0 w 8077200"/>
                <a:gd name="connsiteY0" fmla="*/ 0 h 1026720"/>
                <a:gd name="connsiteX1" fmla="*/ 8077200 w 8077200"/>
                <a:gd name="connsiteY1" fmla="*/ 0 h 1026720"/>
                <a:gd name="connsiteX2" fmla="*/ 8077200 w 8077200"/>
                <a:gd name="connsiteY2" fmla="*/ 1026720 h 1026720"/>
                <a:gd name="connsiteX3" fmla="*/ 0 w 8077200"/>
                <a:gd name="connsiteY3" fmla="*/ 1026720 h 1026720"/>
                <a:gd name="connsiteX4" fmla="*/ 0 w 8077200"/>
                <a:gd name="connsiteY4" fmla="*/ 0 h 10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1026720">
                  <a:moveTo>
                    <a:pt x="0" y="0"/>
                  </a:moveTo>
                  <a:lnTo>
                    <a:pt x="8077200" y="0"/>
                  </a:lnTo>
                  <a:lnTo>
                    <a:pt x="8077200" y="1026720"/>
                  </a:lnTo>
                  <a:lnTo>
                    <a:pt x="0" y="1026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39370" rIns="220472" bIns="39370" spcCol="1270"/>
            <a:lstStyle/>
            <a:p>
              <a:pPr marL="228600" lvl="1" indent="-228600" defTabSz="10668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2000" dirty="0"/>
                <a:t>Sophisticated algorithms ensure that multiple users can access the database concurrently without compromising its integrity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400" y="3419530"/>
              <a:ext cx="8077200" cy="725413"/>
            </a:xfrm>
            <a:custGeom>
              <a:avLst/>
              <a:gdLst>
                <a:gd name="connsiteX0" fmla="*/ 0 w 8077200"/>
                <a:gd name="connsiteY0" fmla="*/ 120902 h 725399"/>
                <a:gd name="connsiteX1" fmla="*/ 120902 w 8077200"/>
                <a:gd name="connsiteY1" fmla="*/ 0 h 725399"/>
                <a:gd name="connsiteX2" fmla="*/ 7956298 w 8077200"/>
                <a:gd name="connsiteY2" fmla="*/ 0 h 725399"/>
                <a:gd name="connsiteX3" fmla="*/ 8077200 w 8077200"/>
                <a:gd name="connsiteY3" fmla="*/ 120902 h 725399"/>
                <a:gd name="connsiteX4" fmla="*/ 8077200 w 8077200"/>
                <a:gd name="connsiteY4" fmla="*/ 604497 h 725399"/>
                <a:gd name="connsiteX5" fmla="*/ 7956298 w 8077200"/>
                <a:gd name="connsiteY5" fmla="*/ 725399 h 725399"/>
                <a:gd name="connsiteX6" fmla="*/ 120902 w 8077200"/>
                <a:gd name="connsiteY6" fmla="*/ 725399 h 725399"/>
                <a:gd name="connsiteX7" fmla="*/ 0 w 8077200"/>
                <a:gd name="connsiteY7" fmla="*/ 604497 h 725399"/>
                <a:gd name="connsiteX8" fmla="*/ 0 w 8077200"/>
                <a:gd name="connsiteY8" fmla="*/ 120902 h 7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725399">
                  <a:moveTo>
                    <a:pt x="0" y="120902"/>
                  </a:moveTo>
                  <a:cubicBezTo>
                    <a:pt x="0" y="54130"/>
                    <a:pt x="54130" y="0"/>
                    <a:pt x="120902" y="0"/>
                  </a:cubicBezTo>
                  <a:lnTo>
                    <a:pt x="7956298" y="0"/>
                  </a:lnTo>
                  <a:cubicBezTo>
                    <a:pt x="8023070" y="0"/>
                    <a:pt x="8077200" y="54130"/>
                    <a:pt x="8077200" y="120902"/>
                  </a:cubicBezTo>
                  <a:lnTo>
                    <a:pt x="8077200" y="604497"/>
                  </a:lnTo>
                  <a:cubicBezTo>
                    <a:pt x="8077200" y="671269"/>
                    <a:pt x="8023070" y="725399"/>
                    <a:pt x="7956298" y="725399"/>
                  </a:cubicBezTo>
                  <a:lnTo>
                    <a:pt x="120902" y="725399"/>
                  </a:lnTo>
                  <a:cubicBezTo>
                    <a:pt x="54130" y="725399"/>
                    <a:pt x="0" y="671269"/>
                    <a:pt x="0" y="604497"/>
                  </a:cubicBezTo>
                  <a:lnTo>
                    <a:pt x="0" y="120902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3521" tIns="153521" rIns="153521" bIns="153521" spcCol="1270" anchor="ctr"/>
            <a:lstStyle/>
            <a:p>
              <a:pPr defTabSz="1377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Backup and recovery management</a:t>
              </a:r>
              <a:endParaRPr lang="en-CA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3400" y="4359234"/>
              <a:ext cx="7924800" cy="514297"/>
            </a:xfrm>
            <a:custGeom>
              <a:avLst/>
              <a:gdLst>
                <a:gd name="connsiteX0" fmla="*/ 0 w 8077200"/>
                <a:gd name="connsiteY0" fmla="*/ 0 h 721912"/>
                <a:gd name="connsiteX1" fmla="*/ 8077200 w 8077200"/>
                <a:gd name="connsiteY1" fmla="*/ 0 h 721912"/>
                <a:gd name="connsiteX2" fmla="*/ 8077200 w 8077200"/>
                <a:gd name="connsiteY2" fmla="*/ 721912 h 721912"/>
                <a:gd name="connsiteX3" fmla="*/ 0 w 8077200"/>
                <a:gd name="connsiteY3" fmla="*/ 721912 h 721912"/>
                <a:gd name="connsiteX4" fmla="*/ 0 w 8077200"/>
                <a:gd name="connsiteY4" fmla="*/ 0 h 72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721912">
                  <a:moveTo>
                    <a:pt x="0" y="0"/>
                  </a:moveTo>
                  <a:lnTo>
                    <a:pt x="8077200" y="0"/>
                  </a:lnTo>
                  <a:lnTo>
                    <a:pt x="8077200" y="721912"/>
                  </a:lnTo>
                  <a:lnTo>
                    <a:pt x="0" y="721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39370" rIns="220472" bIns="39370" spcCol="1270"/>
            <a:lstStyle/>
            <a:p>
              <a:pPr marL="228600" lvl="1" indent="-228600" defTabSz="10668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2000" dirty="0"/>
                <a:t>Enables recovery of the database after a failure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3400" y="4876705"/>
              <a:ext cx="8077200" cy="725413"/>
            </a:xfrm>
            <a:custGeom>
              <a:avLst/>
              <a:gdLst>
                <a:gd name="connsiteX0" fmla="*/ 0 w 8077200"/>
                <a:gd name="connsiteY0" fmla="*/ 120902 h 725399"/>
                <a:gd name="connsiteX1" fmla="*/ 120902 w 8077200"/>
                <a:gd name="connsiteY1" fmla="*/ 0 h 725399"/>
                <a:gd name="connsiteX2" fmla="*/ 7956298 w 8077200"/>
                <a:gd name="connsiteY2" fmla="*/ 0 h 725399"/>
                <a:gd name="connsiteX3" fmla="*/ 8077200 w 8077200"/>
                <a:gd name="connsiteY3" fmla="*/ 120902 h 725399"/>
                <a:gd name="connsiteX4" fmla="*/ 8077200 w 8077200"/>
                <a:gd name="connsiteY4" fmla="*/ 604497 h 725399"/>
                <a:gd name="connsiteX5" fmla="*/ 7956298 w 8077200"/>
                <a:gd name="connsiteY5" fmla="*/ 725399 h 725399"/>
                <a:gd name="connsiteX6" fmla="*/ 120902 w 8077200"/>
                <a:gd name="connsiteY6" fmla="*/ 725399 h 725399"/>
                <a:gd name="connsiteX7" fmla="*/ 0 w 8077200"/>
                <a:gd name="connsiteY7" fmla="*/ 604497 h 725399"/>
                <a:gd name="connsiteX8" fmla="*/ 0 w 8077200"/>
                <a:gd name="connsiteY8" fmla="*/ 120902 h 7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725399">
                  <a:moveTo>
                    <a:pt x="0" y="120902"/>
                  </a:moveTo>
                  <a:cubicBezTo>
                    <a:pt x="0" y="54130"/>
                    <a:pt x="54130" y="0"/>
                    <a:pt x="120902" y="0"/>
                  </a:cubicBezTo>
                  <a:lnTo>
                    <a:pt x="7956298" y="0"/>
                  </a:lnTo>
                  <a:cubicBezTo>
                    <a:pt x="8023070" y="0"/>
                    <a:pt x="8077200" y="54130"/>
                    <a:pt x="8077200" y="120902"/>
                  </a:cubicBezTo>
                  <a:lnTo>
                    <a:pt x="8077200" y="604497"/>
                  </a:lnTo>
                  <a:cubicBezTo>
                    <a:pt x="8077200" y="671269"/>
                    <a:pt x="8023070" y="725399"/>
                    <a:pt x="7956298" y="725399"/>
                  </a:cubicBezTo>
                  <a:lnTo>
                    <a:pt x="120902" y="725399"/>
                  </a:lnTo>
                  <a:cubicBezTo>
                    <a:pt x="54130" y="725399"/>
                    <a:pt x="0" y="671269"/>
                    <a:pt x="0" y="604497"/>
                  </a:cubicBezTo>
                  <a:lnTo>
                    <a:pt x="0" y="120902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3521" tIns="153521" rIns="153521" bIns="153521" spcCol="1270" anchor="ctr"/>
            <a:lstStyle/>
            <a:p>
              <a:pPr defTabSz="1377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Data integrity management </a:t>
              </a:r>
              <a:endParaRPr lang="en-CA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33400" y="5806885"/>
              <a:ext cx="7924800" cy="365087"/>
            </a:xfrm>
            <a:custGeom>
              <a:avLst/>
              <a:gdLst>
                <a:gd name="connsiteX0" fmla="*/ 0 w 8077200"/>
                <a:gd name="connsiteY0" fmla="*/ 0 h 513360"/>
                <a:gd name="connsiteX1" fmla="*/ 8077200 w 8077200"/>
                <a:gd name="connsiteY1" fmla="*/ 0 h 513360"/>
                <a:gd name="connsiteX2" fmla="*/ 8077200 w 8077200"/>
                <a:gd name="connsiteY2" fmla="*/ 513360 h 513360"/>
                <a:gd name="connsiteX3" fmla="*/ 0 w 8077200"/>
                <a:gd name="connsiteY3" fmla="*/ 513360 h 513360"/>
                <a:gd name="connsiteX4" fmla="*/ 0 w 8077200"/>
                <a:gd name="connsiteY4" fmla="*/ 0 h 5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513360">
                  <a:moveTo>
                    <a:pt x="0" y="0"/>
                  </a:moveTo>
                  <a:lnTo>
                    <a:pt x="8077200" y="0"/>
                  </a:lnTo>
                  <a:lnTo>
                    <a:pt x="8077200" y="513360"/>
                  </a:lnTo>
                  <a:lnTo>
                    <a:pt x="0" y="513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39370" rIns="220472" bIns="39370" spcCol="1270"/>
            <a:lstStyle/>
            <a:p>
              <a:pPr marL="228600" lvl="1" indent="-228600" defTabSz="10668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US" sz="2000"/>
                <a:t>Minimizes redundancy and maximizes consistency</a:t>
              </a:r>
              <a:endParaRPr lang="en-CA" sz="20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Example (MS SQL)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96941"/>
            <a:ext cx="8229600" cy="250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3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ea typeface="ＭＳ Ｐゴシック" charset="-128"/>
                <a:cs typeface="Arial" charset="0"/>
              </a:rPr>
              <a:t>DBMS Functions</a:t>
            </a:r>
          </a:p>
        </p:txBody>
      </p:sp>
      <p:grpSp>
        <p:nvGrpSpPr>
          <p:cNvPr id="44036" name="Group 6"/>
          <p:cNvGrpSpPr>
            <a:grpSpLocks/>
          </p:cNvGrpSpPr>
          <p:nvPr/>
        </p:nvGrpSpPr>
        <p:grpSpPr bwMode="auto">
          <a:xfrm>
            <a:off x="533400" y="1676400"/>
            <a:ext cx="8305800" cy="4335463"/>
            <a:chOff x="533400" y="1680900"/>
            <a:chExt cx="8077200" cy="4326872"/>
          </a:xfrm>
        </p:grpSpPr>
        <p:sp>
          <p:nvSpPr>
            <p:cNvPr id="8" name="Freeform 7"/>
            <p:cNvSpPr/>
            <p:nvPr/>
          </p:nvSpPr>
          <p:spPr>
            <a:xfrm>
              <a:off x="533400" y="1680900"/>
              <a:ext cx="8077200" cy="936354"/>
            </a:xfrm>
            <a:custGeom>
              <a:avLst/>
              <a:gdLst>
                <a:gd name="connsiteX0" fmla="*/ 0 w 8077200"/>
                <a:gd name="connsiteY0" fmla="*/ 156003 h 936000"/>
                <a:gd name="connsiteX1" fmla="*/ 156003 w 8077200"/>
                <a:gd name="connsiteY1" fmla="*/ 0 h 936000"/>
                <a:gd name="connsiteX2" fmla="*/ 7921197 w 8077200"/>
                <a:gd name="connsiteY2" fmla="*/ 0 h 936000"/>
                <a:gd name="connsiteX3" fmla="*/ 8077200 w 8077200"/>
                <a:gd name="connsiteY3" fmla="*/ 156003 h 936000"/>
                <a:gd name="connsiteX4" fmla="*/ 8077200 w 8077200"/>
                <a:gd name="connsiteY4" fmla="*/ 779997 h 936000"/>
                <a:gd name="connsiteX5" fmla="*/ 7921197 w 8077200"/>
                <a:gd name="connsiteY5" fmla="*/ 936000 h 936000"/>
                <a:gd name="connsiteX6" fmla="*/ 156003 w 8077200"/>
                <a:gd name="connsiteY6" fmla="*/ 936000 h 936000"/>
                <a:gd name="connsiteX7" fmla="*/ 0 w 8077200"/>
                <a:gd name="connsiteY7" fmla="*/ 779997 h 936000"/>
                <a:gd name="connsiteX8" fmla="*/ 0 w 8077200"/>
                <a:gd name="connsiteY8" fmla="*/ 156003 h 9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936000">
                  <a:moveTo>
                    <a:pt x="0" y="156003"/>
                  </a:moveTo>
                  <a:cubicBezTo>
                    <a:pt x="0" y="69845"/>
                    <a:pt x="69845" y="0"/>
                    <a:pt x="156003" y="0"/>
                  </a:cubicBezTo>
                  <a:lnTo>
                    <a:pt x="7921197" y="0"/>
                  </a:lnTo>
                  <a:cubicBezTo>
                    <a:pt x="8007355" y="0"/>
                    <a:pt x="8077200" y="69845"/>
                    <a:pt x="8077200" y="156003"/>
                  </a:cubicBezTo>
                  <a:lnTo>
                    <a:pt x="8077200" y="779997"/>
                  </a:lnTo>
                  <a:cubicBezTo>
                    <a:pt x="8077200" y="866155"/>
                    <a:pt x="8007355" y="936000"/>
                    <a:pt x="7921197" y="936000"/>
                  </a:cubicBezTo>
                  <a:lnTo>
                    <a:pt x="156003" y="936000"/>
                  </a:lnTo>
                  <a:cubicBezTo>
                    <a:pt x="69845" y="936000"/>
                    <a:pt x="0" y="866155"/>
                    <a:pt x="0" y="779997"/>
                  </a:cubicBezTo>
                  <a:lnTo>
                    <a:pt x="0" y="156003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37132" tIns="137132" rIns="137132" bIns="137132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CA" sz="2400" dirty="0"/>
                <a:t>Database access languages and application programming interfaces 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33400" y="2669537"/>
              <a:ext cx="8077200" cy="1444931"/>
            </a:xfrm>
            <a:custGeom>
              <a:avLst/>
              <a:gdLst>
                <a:gd name="connsiteX0" fmla="*/ 0 w 8077200"/>
                <a:gd name="connsiteY0" fmla="*/ 0 h 1863000"/>
                <a:gd name="connsiteX1" fmla="*/ 8077200 w 8077200"/>
                <a:gd name="connsiteY1" fmla="*/ 0 h 1863000"/>
                <a:gd name="connsiteX2" fmla="*/ 8077200 w 8077200"/>
                <a:gd name="connsiteY2" fmla="*/ 1863000 h 1863000"/>
                <a:gd name="connsiteX3" fmla="*/ 0 w 8077200"/>
                <a:gd name="connsiteY3" fmla="*/ 1863000 h 1863000"/>
                <a:gd name="connsiteX4" fmla="*/ 0 w 8077200"/>
                <a:gd name="connsiteY4" fmla="*/ 0 h 186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1863000">
                  <a:moveTo>
                    <a:pt x="0" y="0"/>
                  </a:moveTo>
                  <a:lnTo>
                    <a:pt x="8077200" y="0"/>
                  </a:lnTo>
                  <a:lnTo>
                    <a:pt x="8077200" y="1863000"/>
                  </a:lnTo>
                  <a:lnTo>
                    <a:pt x="0" y="1863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7940" rIns="156464" bIns="27940" spcCol="1270"/>
            <a:lstStyle/>
            <a:p>
              <a:pPr marL="228600" lvl="1" indent="-228600" defTabSz="9779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2000" b="1" dirty="0"/>
                <a:t>Query language</a:t>
              </a:r>
              <a:r>
                <a:rPr lang="en-CA" sz="2000" dirty="0"/>
                <a:t>: Lets the user specify what must be done without having to specify how </a:t>
              </a:r>
            </a:p>
            <a:p>
              <a:pPr marL="228600" lvl="1" indent="-228600" defTabSz="9779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CA" sz="2000" b="1" dirty="0"/>
                <a:t>Structured Query Language (SQL)</a:t>
              </a:r>
              <a:r>
                <a:rPr lang="en-CA" sz="2000" dirty="0"/>
                <a:t>:</a:t>
              </a:r>
              <a:r>
                <a:rPr lang="en-CA" sz="2000" b="1" dirty="0"/>
                <a:t> </a:t>
              </a:r>
              <a:r>
                <a:rPr lang="en-CA" sz="2000" dirty="0"/>
                <a:t>De facto query language and data access standard supported by the majority of DBMS vendors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400" y="4038419"/>
              <a:ext cx="8077200" cy="936354"/>
            </a:xfrm>
            <a:custGeom>
              <a:avLst/>
              <a:gdLst>
                <a:gd name="connsiteX0" fmla="*/ 0 w 8077200"/>
                <a:gd name="connsiteY0" fmla="*/ 156003 h 936000"/>
                <a:gd name="connsiteX1" fmla="*/ 156003 w 8077200"/>
                <a:gd name="connsiteY1" fmla="*/ 0 h 936000"/>
                <a:gd name="connsiteX2" fmla="*/ 7921197 w 8077200"/>
                <a:gd name="connsiteY2" fmla="*/ 0 h 936000"/>
                <a:gd name="connsiteX3" fmla="*/ 8077200 w 8077200"/>
                <a:gd name="connsiteY3" fmla="*/ 156003 h 936000"/>
                <a:gd name="connsiteX4" fmla="*/ 8077200 w 8077200"/>
                <a:gd name="connsiteY4" fmla="*/ 779997 h 936000"/>
                <a:gd name="connsiteX5" fmla="*/ 7921197 w 8077200"/>
                <a:gd name="connsiteY5" fmla="*/ 936000 h 936000"/>
                <a:gd name="connsiteX6" fmla="*/ 156003 w 8077200"/>
                <a:gd name="connsiteY6" fmla="*/ 936000 h 936000"/>
                <a:gd name="connsiteX7" fmla="*/ 0 w 8077200"/>
                <a:gd name="connsiteY7" fmla="*/ 779997 h 936000"/>
                <a:gd name="connsiteX8" fmla="*/ 0 w 8077200"/>
                <a:gd name="connsiteY8" fmla="*/ 156003 h 9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0" h="936000">
                  <a:moveTo>
                    <a:pt x="0" y="156003"/>
                  </a:moveTo>
                  <a:cubicBezTo>
                    <a:pt x="0" y="69845"/>
                    <a:pt x="69845" y="0"/>
                    <a:pt x="156003" y="0"/>
                  </a:cubicBezTo>
                  <a:lnTo>
                    <a:pt x="7921197" y="0"/>
                  </a:lnTo>
                  <a:cubicBezTo>
                    <a:pt x="8007355" y="0"/>
                    <a:pt x="8077200" y="69845"/>
                    <a:pt x="8077200" y="156003"/>
                  </a:cubicBezTo>
                  <a:lnTo>
                    <a:pt x="8077200" y="779997"/>
                  </a:lnTo>
                  <a:cubicBezTo>
                    <a:pt x="8077200" y="866155"/>
                    <a:pt x="8007355" y="936000"/>
                    <a:pt x="7921197" y="936000"/>
                  </a:cubicBezTo>
                  <a:lnTo>
                    <a:pt x="156003" y="936000"/>
                  </a:lnTo>
                  <a:cubicBezTo>
                    <a:pt x="69845" y="936000"/>
                    <a:pt x="0" y="866155"/>
                    <a:pt x="0" y="779997"/>
                  </a:cubicBezTo>
                  <a:lnTo>
                    <a:pt x="0" y="156003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37132" tIns="137132" rIns="137132" bIns="137132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/>
                <a:t>Database communication interfaces</a:t>
              </a:r>
              <a:endParaRPr lang="en-CA" sz="24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3400" y="5179154"/>
              <a:ext cx="8077200" cy="828618"/>
            </a:xfrm>
            <a:custGeom>
              <a:avLst/>
              <a:gdLst>
                <a:gd name="connsiteX0" fmla="*/ 0 w 8077200"/>
                <a:gd name="connsiteY0" fmla="*/ 0 h 828000"/>
                <a:gd name="connsiteX1" fmla="*/ 8077200 w 8077200"/>
                <a:gd name="connsiteY1" fmla="*/ 0 h 828000"/>
                <a:gd name="connsiteX2" fmla="*/ 8077200 w 8077200"/>
                <a:gd name="connsiteY2" fmla="*/ 828000 h 828000"/>
                <a:gd name="connsiteX3" fmla="*/ 0 w 8077200"/>
                <a:gd name="connsiteY3" fmla="*/ 828000 h 828000"/>
                <a:gd name="connsiteX4" fmla="*/ 0 w 8077200"/>
                <a:gd name="connsiteY4" fmla="*/ 0 h 8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828000">
                  <a:moveTo>
                    <a:pt x="0" y="0"/>
                  </a:moveTo>
                  <a:lnTo>
                    <a:pt x="8077200" y="0"/>
                  </a:lnTo>
                  <a:lnTo>
                    <a:pt x="8077200" y="828000"/>
                  </a:lnTo>
                  <a:lnTo>
                    <a:pt x="0" y="828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56451" tIns="27940" rIns="156464" bIns="27940" spcCol="1270"/>
            <a:lstStyle/>
            <a:p>
              <a:pPr marL="228600" lvl="1" indent="-228600" defTabSz="9779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  <a:defRPr/>
              </a:pPr>
              <a:r>
                <a:rPr lang="en-US" sz="2200" dirty="0"/>
                <a:t>Accept end-user requests via multiple, different network environments </a:t>
              </a:r>
              <a:r>
                <a:rPr lang="en-CA" sz="2200" dirty="0"/>
                <a:t>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  <a:cs typeface="Arial" charset="0"/>
              </a:rPr>
              <a:t>Disadvantages of Database Systems</a:t>
            </a:r>
          </a:p>
        </p:txBody>
      </p:sp>
      <p:graphicFrame>
        <p:nvGraphicFramePr>
          <p:cNvPr id="2" name="Diagram 1"/>
          <p:cNvGraphicFramePr/>
          <p:nvPr/>
        </p:nvGraphicFramePr>
        <p:xfrm>
          <a:off x="533400" y="1676400"/>
          <a:ext cx="8077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Managing the Database System: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A Shift in Focus (1)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Database system provides a framework in which strict procedures and standards enforced</a:t>
            </a:r>
          </a:p>
          <a:p>
            <a:pPr lvl="1"/>
            <a:r>
              <a:rPr lang="en-US" altLang="en-US" smtClean="0"/>
              <a:t>Role of human changes from programming to managing organization’s resources</a:t>
            </a:r>
          </a:p>
          <a:p>
            <a:r>
              <a:rPr lang="en-US" altLang="en-US" smtClean="0">
                <a:ea typeface="ＭＳ Ｐゴシック" charset="-128"/>
              </a:rPr>
              <a:t>Database system enables more sophisticated use of the data </a:t>
            </a:r>
          </a:p>
          <a:p>
            <a:r>
              <a:rPr lang="en-US" altLang="en-US" smtClean="0">
                <a:ea typeface="ＭＳ Ｐゴシック" charset="-128"/>
              </a:rPr>
              <a:t>Data structures created within the database and their relationships determine effectiveness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Managing the Database System: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A Shift in Focus (2)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Disadvantages of database systems:</a:t>
            </a:r>
          </a:p>
          <a:p>
            <a:pPr lvl="1"/>
            <a:r>
              <a:rPr lang="en-US" altLang="en-US" smtClean="0"/>
              <a:t>Increased costs</a:t>
            </a:r>
          </a:p>
          <a:p>
            <a:pPr lvl="1"/>
            <a:r>
              <a:rPr lang="en-US" altLang="en-US" smtClean="0"/>
              <a:t>Management complexity</a:t>
            </a:r>
          </a:p>
          <a:p>
            <a:pPr lvl="1"/>
            <a:r>
              <a:rPr lang="en-US" altLang="en-US" smtClean="0"/>
              <a:t>Maintaining currency</a:t>
            </a:r>
          </a:p>
          <a:p>
            <a:pPr lvl="1"/>
            <a:r>
              <a:rPr lang="en-US" altLang="en-US" smtClean="0"/>
              <a:t>Vendor dependence</a:t>
            </a:r>
          </a:p>
          <a:p>
            <a:pPr lvl="1"/>
            <a:r>
              <a:rPr lang="en-US" altLang="en-US" smtClean="0"/>
              <a:t>Frequent upgrade/replacement cycles</a:t>
            </a:r>
          </a:p>
        </p:txBody>
      </p:sp>
    </p:spTree>
    <p:extLst>
      <p:ext uri="{BB962C8B-B14F-4D97-AF65-F5344CB8AC3E}">
        <p14:creationId xmlns:p14="http://schemas.microsoft.com/office/powerpoint/2010/main" val="33850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DB Introduction (1)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Data are raw pieces of information</a:t>
            </a:r>
          </a:p>
          <a:p>
            <a:r>
              <a:rPr lang="en-US" altLang="en-US" dirty="0">
                <a:ea typeface="ＭＳ Ｐゴシック" charset="-128"/>
              </a:rPr>
              <a:t>Information is data organized to convey meaning (derived from raw facts)</a:t>
            </a:r>
          </a:p>
          <a:p>
            <a:r>
              <a:rPr lang="en-US" altLang="en-US" dirty="0" smtClean="0">
                <a:ea typeface="ＭＳ Ｐゴシック" charset="-128"/>
              </a:rPr>
              <a:t>Good Decisions require Good Information (GIGO?)</a:t>
            </a:r>
          </a:p>
          <a:p>
            <a:r>
              <a:rPr lang="en-US" altLang="en-US" dirty="0" smtClean="0">
                <a:ea typeface="ＭＳ Ｐゴシック" charset="-128"/>
              </a:rPr>
              <a:t>Databases help manage data efficiently for…</a:t>
            </a:r>
          </a:p>
          <a:p>
            <a:pPr lvl="1"/>
            <a:r>
              <a:rPr lang="en-US" altLang="en-US" dirty="0" smtClean="0"/>
              <a:t>?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?</a:t>
            </a:r>
          </a:p>
          <a:p>
            <a:r>
              <a:rPr lang="en-US" altLang="en-US" dirty="0" smtClean="0"/>
              <a:t>And…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Timing can mean everything.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11175" y="762000"/>
            <a:ext cx="8229600" cy="1069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900" dirty="0" smtClean="0">
                <a:ea typeface="ＭＳ Ｐゴシック" charset="-128"/>
              </a:rPr>
              <a:t>Career Opportunities</a:t>
            </a:r>
            <a:r>
              <a:rPr lang="en-US" altLang="en-US" dirty="0" smtClean="0">
                <a:ea typeface="ＭＳ Ｐゴシック" charset="-128"/>
              </a:rPr>
              <a:t/>
            </a:r>
            <a:br>
              <a:rPr lang="en-US" altLang="en-US" dirty="0" smtClean="0">
                <a:ea typeface="ＭＳ Ｐゴシック" charset="-128"/>
              </a:rPr>
            </a:br>
            <a:endParaRPr lang="en-US" altLang="en-US" dirty="0" smtClean="0">
              <a:ea typeface="ＭＳ Ｐゴシック" charset="-128"/>
            </a:endParaRPr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48995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3F48FD-D6B4-48FB-B908-02C83CA35C4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Salary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3F48FD-D6B4-48FB-B908-02C83CA35C4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2282"/>
            <a:ext cx="8229600" cy="33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7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Summary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Data are raw facts</a:t>
            </a:r>
          </a:p>
          <a:p>
            <a:r>
              <a:rPr lang="en-US" altLang="en-US" smtClean="0">
                <a:ea typeface="ＭＳ Ｐゴシック" charset="-128"/>
              </a:rPr>
              <a:t>Information is the result of processing data to reveal its meaning</a:t>
            </a:r>
          </a:p>
          <a:p>
            <a:r>
              <a:rPr lang="en-US" altLang="en-US" smtClean="0">
                <a:ea typeface="ＭＳ Ｐゴシック" charset="-128"/>
              </a:rPr>
              <a:t>Accurate, relevant, and timely information is the key to good decision making</a:t>
            </a:r>
          </a:p>
          <a:p>
            <a:r>
              <a:rPr lang="en-US" altLang="en-US" smtClean="0">
                <a:ea typeface="ＭＳ Ｐゴシック" charset="-128"/>
              </a:rPr>
              <a:t>Data are usually stored in a database</a:t>
            </a:r>
          </a:p>
          <a:p>
            <a:r>
              <a:rPr lang="en-US" altLang="en-US" smtClean="0">
                <a:ea typeface="ＭＳ Ｐゴシック" charset="-128"/>
              </a:rPr>
              <a:t>DBMS implements a database and manages its 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Summary (cont'd.)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Metadata is data about data</a:t>
            </a:r>
          </a:p>
          <a:p>
            <a:r>
              <a:rPr lang="en-US" altLang="en-US" smtClean="0">
                <a:ea typeface="ＭＳ Ｐゴシック" charset="-128"/>
              </a:rPr>
              <a:t>Database design defines the database structure</a:t>
            </a:r>
          </a:p>
          <a:p>
            <a:pPr lvl="1"/>
            <a:r>
              <a:rPr lang="en-US" altLang="en-US" smtClean="0"/>
              <a:t>Well-designed database facilitates data management and generates valuable information</a:t>
            </a:r>
          </a:p>
          <a:p>
            <a:pPr lvl="1"/>
            <a:r>
              <a:rPr lang="en-US" altLang="en-US" smtClean="0"/>
              <a:t>Poorly designed database leads to bad decision making and organizational failure</a:t>
            </a:r>
          </a:p>
          <a:p>
            <a:r>
              <a:rPr lang="en-US" altLang="en-US" smtClean="0">
                <a:ea typeface="ＭＳ Ｐゴシック" charset="-128"/>
              </a:rPr>
              <a:t>Databases evolved from manual and computerized file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Summary (cont'd.)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In a file system, data stored in independent files</a:t>
            </a:r>
          </a:p>
          <a:p>
            <a:pPr lvl="1"/>
            <a:r>
              <a:rPr lang="en-US" altLang="en-US" smtClean="0"/>
              <a:t>Each requires its own management program</a:t>
            </a:r>
          </a:p>
          <a:p>
            <a:r>
              <a:rPr lang="en-US" altLang="en-US" smtClean="0">
                <a:ea typeface="ＭＳ Ｐゴシック" charset="-128"/>
              </a:rPr>
              <a:t>Some limitations of file system data management:</a:t>
            </a:r>
          </a:p>
          <a:p>
            <a:pPr lvl="1"/>
            <a:r>
              <a:rPr lang="en-US" altLang="en-US" smtClean="0"/>
              <a:t>Requires extensive programming</a:t>
            </a:r>
          </a:p>
          <a:p>
            <a:pPr lvl="1"/>
            <a:r>
              <a:rPr lang="en-US" altLang="en-US" smtClean="0"/>
              <a:t>System administration is complex and difficult</a:t>
            </a:r>
          </a:p>
          <a:p>
            <a:pPr lvl="1"/>
            <a:r>
              <a:rPr lang="en-US" altLang="en-US" smtClean="0"/>
              <a:t>Changing existing structures is difficult</a:t>
            </a:r>
          </a:p>
          <a:p>
            <a:pPr lvl="1"/>
            <a:r>
              <a:rPr lang="en-US" altLang="en-US" smtClean="0"/>
              <a:t>Security features are likely inadequate</a:t>
            </a:r>
          </a:p>
          <a:p>
            <a:pPr lvl="1"/>
            <a:r>
              <a:rPr lang="en-US" altLang="en-US" smtClean="0"/>
              <a:t>Independent files tend to contain redundant data</a:t>
            </a:r>
          </a:p>
          <a:p>
            <a:pPr lvl="2"/>
            <a:r>
              <a:rPr lang="en-US" altLang="en-US" smtClean="0"/>
              <a:t>Structural and data dependency problems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Summary (cont'd.)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Database management systems were developed to address file system’s inherent weaknesses</a:t>
            </a:r>
          </a:p>
          <a:p>
            <a:r>
              <a:rPr lang="en-US" altLang="en-US" smtClean="0">
                <a:ea typeface="ＭＳ Ｐゴシック" charset="-128"/>
              </a:rPr>
              <a:t>DBMS present database to end user as single repository</a:t>
            </a:r>
          </a:p>
          <a:p>
            <a:pPr lvl="1"/>
            <a:r>
              <a:rPr lang="en-US" altLang="en-US" smtClean="0"/>
              <a:t>Promotes data sharing</a:t>
            </a:r>
          </a:p>
          <a:p>
            <a:pPr lvl="1"/>
            <a:r>
              <a:rPr lang="en-US" altLang="en-US" smtClean="0"/>
              <a:t>Eliminates islands of information</a:t>
            </a:r>
          </a:p>
          <a:p>
            <a:r>
              <a:rPr lang="en-US" altLang="en-US" smtClean="0">
                <a:ea typeface="ＭＳ Ｐゴシック" charset="-128"/>
              </a:rPr>
              <a:t>DBMS enforces data integrity, eliminates redundancy, and promotes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DB Introduction </a:t>
            </a:r>
            <a:r>
              <a:rPr lang="en-US" altLang="en-US" dirty="0" smtClean="0">
                <a:ea typeface="ＭＳ Ｐゴシック" charset="-128"/>
              </a:rPr>
              <a:t>(2)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Evolved from computer file systems (think text files or spreadsheets (aka MS Excel) )</a:t>
            </a:r>
          </a:p>
          <a:p>
            <a:r>
              <a:rPr lang="en-US" altLang="en-US" dirty="0" smtClean="0">
                <a:ea typeface="ＭＳ Ｐゴシック" charset="-128"/>
              </a:rPr>
              <a:t>Understanding file system characteristics plays an important role in understanding the importance of a DBMS.</a:t>
            </a:r>
          </a:p>
          <a:p>
            <a:r>
              <a:rPr lang="en-US" altLang="en-US" dirty="0" smtClean="0">
                <a:ea typeface="ＭＳ Ｐゴシック" charset="-128"/>
              </a:rPr>
              <a:t>NoSQL is moving back towards file-based systems.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http://cdn.makeuseof.com/wp-content/uploads/2013/03/filesystems_organization.jpg?bd93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2511504" cy="188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362200"/>
            <a:ext cx="4038600" cy="296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8462"/>
            <a:ext cx="4038600" cy="428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 / IT 420 Class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1000" y="2362200"/>
            <a:ext cx="3124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0" y="2362200"/>
            <a:ext cx="3048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spreadsheet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the file’s structure?</a:t>
            </a:r>
          </a:p>
          <a:p>
            <a:r>
              <a:rPr lang="en-US" dirty="0"/>
              <a:t>What happens when I edit this file?</a:t>
            </a:r>
          </a:p>
          <a:p>
            <a:r>
              <a:rPr lang="en-US" dirty="0"/>
              <a:t>What kinds of controls are placed on this file?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A1B6C-83E6-407B-8389-523053CCA3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49966"/>
            <a:ext cx="4038600" cy="321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1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Why Databases?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Databases solve </a:t>
            </a:r>
            <a:r>
              <a:rPr lang="en-US" altLang="en-US" u="sng" dirty="0" smtClean="0">
                <a:ea typeface="ＭＳ Ｐゴシック" charset="-128"/>
              </a:rPr>
              <a:t>many</a:t>
            </a:r>
            <a:r>
              <a:rPr lang="en-US" altLang="en-US" dirty="0" smtClean="0">
                <a:ea typeface="ＭＳ Ｐゴシック" charset="-128"/>
              </a:rPr>
              <a:t> of the problems encountered in data management, but not all…</a:t>
            </a:r>
          </a:p>
          <a:p>
            <a:pPr lvl="1"/>
            <a:r>
              <a:rPr lang="en-US" altLang="en-US" dirty="0" smtClean="0"/>
              <a:t>Used in almost all modern settings involving data management:</a:t>
            </a:r>
          </a:p>
          <a:p>
            <a:pPr lvl="2"/>
            <a:r>
              <a:rPr lang="en-US" altLang="en-US" dirty="0" smtClean="0"/>
              <a:t>Business, Government, Healthcare, Entertainment, Sports, Academia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Important to understand how databases work and interact with other 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6589E-F1A2-4787-90C9-53911B98A95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1929</Words>
  <Application>Microsoft Office PowerPoint</Application>
  <PresentationFormat>On-screen Show (4:3)</PresentationFormat>
  <Paragraphs>372</Paragraphs>
  <Slides>55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Urban</vt:lpstr>
      <vt:lpstr>PowerPoint Presentation</vt:lpstr>
      <vt:lpstr>This is a database</vt:lpstr>
      <vt:lpstr>Examples of Databases</vt:lpstr>
      <vt:lpstr>Chapter 1 Objectives</vt:lpstr>
      <vt:lpstr>DB Introduction (1)</vt:lpstr>
      <vt:lpstr>DB Introduction (2)</vt:lpstr>
      <vt:lpstr>COMP / IT 420 Class Data</vt:lpstr>
      <vt:lpstr>As spreadsheet data</vt:lpstr>
      <vt:lpstr>Why Databases?</vt:lpstr>
      <vt:lpstr>Data vs. Information</vt:lpstr>
      <vt:lpstr>Examples</vt:lpstr>
      <vt:lpstr>The Role of the DBA</vt:lpstr>
      <vt:lpstr>Data at Channel Islands</vt:lpstr>
      <vt:lpstr>Database</vt:lpstr>
      <vt:lpstr>Metadata for a customer table</vt:lpstr>
      <vt:lpstr>In MS Excel, it would be formatting a column, row or cell and possibly having a header</vt:lpstr>
      <vt:lpstr>Y2K?</vt:lpstr>
      <vt:lpstr>Role of the DBMS</vt:lpstr>
      <vt:lpstr>The DBMS Manages the Interaction between the End User and the Database</vt:lpstr>
      <vt:lpstr>Advantages of the DBMS</vt:lpstr>
      <vt:lpstr>Disadvantages of the DBMS</vt:lpstr>
      <vt:lpstr>PowerPoint Presentation</vt:lpstr>
      <vt:lpstr>Types of Databases</vt:lpstr>
      <vt:lpstr>Types of Databases</vt:lpstr>
      <vt:lpstr>Types of Databases</vt:lpstr>
      <vt:lpstr>Discipline-specific databases</vt:lpstr>
      <vt:lpstr>Types of Databases</vt:lpstr>
      <vt:lpstr>Database Technologies</vt:lpstr>
      <vt:lpstr>Types of Data</vt:lpstr>
      <vt:lpstr>Database Design</vt:lpstr>
      <vt:lpstr>Evolution of File System Data Processing</vt:lpstr>
      <vt:lpstr>Basic File Terminology</vt:lpstr>
      <vt:lpstr>PowerPoint Presentation</vt:lpstr>
      <vt:lpstr>A Simple File System</vt:lpstr>
      <vt:lpstr>Problems with File System Data Processing</vt:lpstr>
      <vt:lpstr>Structural and Data Dependence</vt:lpstr>
      <vt:lpstr>Structural and Data Dependence</vt:lpstr>
      <vt:lpstr>Data Redundancy</vt:lpstr>
      <vt:lpstr>Data Redundancy Implications</vt:lpstr>
      <vt:lpstr>Lack of Design and Data-Modeling Skills</vt:lpstr>
      <vt:lpstr>Database Systems</vt:lpstr>
      <vt:lpstr>Database vs. File Systems</vt:lpstr>
      <vt:lpstr>DBMS Functions (1)</vt:lpstr>
      <vt:lpstr>DBMS Functions (2)</vt:lpstr>
      <vt:lpstr>DBMS Example (MS SQL)</vt:lpstr>
      <vt:lpstr>DBMS Functions</vt:lpstr>
      <vt:lpstr>Disadvantages of Database Systems</vt:lpstr>
      <vt:lpstr>Managing the Database System:  A Shift in Focus (1)</vt:lpstr>
      <vt:lpstr>Managing the Database System:  A Shift in Focus (2)</vt:lpstr>
      <vt:lpstr>Career Opportunities </vt:lpstr>
      <vt:lpstr>DBA Salary</vt:lpstr>
      <vt:lpstr>Summary</vt:lpstr>
      <vt:lpstr>Summary (cont'd.)</vt:lpstr>
      <vt:lpstr>Summary (cont'd.)</vt:lpstr>
      <vt:lpstr>Summary (cont'd.)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/>
  <cp:lastModifiedBy/>
  <cp:revision>462</cp:revision>
  <dcterms:created xsi:type="dcterms:W3CDTF">2009-09-28T17:47:54Z</dcterms:created>
  <dcterms:modified xsi:type="dcterms:W3CDTF">2018-08-28T22:42:26Z</dcterms:modified>
</cp:coreProperties>
</file>